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oper Black" panose="0208090404030B020404" pitchFamily="18" charset="0"/>
      <p:regular r:id="rId14"/>
    </p:embeddedFont>
    <p:embeddedFont>
      <p:font typeface="Fira Sans Light" panose="020B04030500000200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2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5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76083" y="8322120"/>
            <a:ext cx="6347041" cy="49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Cooper Black" panose="0208090404030B020404" pitchFamily="18" charset="0"/>
              </a:rPr>
              <a:t>Автор</a:t>
            </a:r>
            <a:r>
              <a:rPr lang="en-US" sz="3000" dirty="0">
                <a:solidFill>
                  <a:srgbClr val="FFFFFF"/>
                </a:solidFill>
                <a:latin typeface="Cooper Black" panose="0208090404030B020404" pitchFamily="18" charset="0"/>
              </a:rPr>
              <a:t>: Захарова Диана СА-305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76083" y="1390999"/>
            <a:ext cx="10408250" cy="4740721"/>
            <a:chOff x="0" y="-66675"/>
            <a:chExt cx="13877666" cy="6320960"/>
          </a:xfrm>
        </p:grpSpPr>
        <p:sp>
          <p:nvSpPr>
            <p:cNvPr id="4" name="TextBox 4"/>
            <p:cNvSpPr txBox="1"/>
            <p:nvPr/>
          </p:nvSpPr>
          <p:spPr>
            <a:xfrm>
              <a:off x="0" y="1685460"/>
              <a:ext cx="13877666" cy="4568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200"/>
                </a:lnSpc>
              </a:pPr>
              <a:r>
                <a:rPr lang="en-US" sz="12000" dirty="0" err="1">
                  <a:solidFill>
                    <a:srgbClr val="FFEDD9"/>
                  </a:solidFill>
                  <a:latin typeface="Cooper Black" panose="0208090404030B020404" pitchFamily="18" charset="0"/>
                </a:rPr>
                <a:t>Антитеррор</a:t>
              </a:r>
              <a:endParaRPr lang="en-US" sz="12000" dirty="0">
                <a:solidFill>
                  <a:srgbClr val="FFEDD9"/>
                </a:solidFill>
                <a:latin typeface="Cooper Black" panose="0208090404030B020404" pitchFamily="18" charset="0"/>
              </a:endParaRPr>
            </a:p>
            <a:p>
              <a:pPr>
                <a:lnSpc>
                  <a:spcPts val="13200"/>
                </a:lnSpc>
              </a:pPr>
              <a:endParaRPr lang="en-US" sz="12000" dirty="0">
                <a:solidFill>
                  <a:srgbClr val="FFEDD9"/>
                </a:solidFill>
                <a:latin typeface="Fira Sans Light Medium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387766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21200">
            <a:off x="8416471" y="2159682"/>
            <a:ext cx="14127859" cy="69354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2851" y="1655549"/>
            <a:ext cx="6897308" cy="2500425"/>
            <a:chOff x="0" y="0"/>
            <a:chExt cx="9196410" cy="3333900"/>
          </a:xfrm>
        </p:grpSpPr>
        <p:sp>
          <p:nvSpPr>
            <p:cNvPr id="3" name="TextBox 3"/>
            <p:cNvSpPr txBox="1"/>
            <p:nvPr/>
          </p:nvSpPr>
          <p:spPr>
            <a:xfrm>
              <a:off x="0" y="85725"/>
              <a:ext cx="9196410" cy="194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0"/>
                </a:lnSpc>
              </a:pPr>
              <a:r>
                <a:rPr lang="en-US" sz="9999" dirty="0" err="1">
                  <a:solidFill>
                    <a:srgbClr val="355E66"/>
                  </a:solidFill>
                  <a:latin typeface="Cooper Black" panose="0208090404030B020404" pitchFamily="18" charset="0"/>
                </a:rPr>
                <a:t>Терроризм</a:t>
              </a:r>
              <a:endParaRPr lang="en-US" sz="9999" dirty="0">
                <a:solidFill>
                  <a:srgbClr val="355E66"/>
                </a:solidFill>
                <a:latin typeface="Cooper Black" panose="0208090404030B020404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593067"/>
              <a:ext cx="9196410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3500" dirty="0" err="1">
                  <a:solidFill>
                    <a:srgbClr val="355E66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Угроза</a:t>
              </a:r>
              <a:r>
                <a:rPr lang="en-US" sz="3500" dirty="0">
                  <a:solidFill>
                    <a:srgbClr val="355E66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 </a:t>
              </a:r>
              <a:r>
                <a:rPr lang="en-US" sz="3500" dirty="0" err="1">
                  <a:solidFill>
                    <a:srgbClr val="355E66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обществу</a:t>
              </a:r>
              <a:r>
                <a:rPr lang="en-US" sz="3500" dirty="0">
                  <a:solidFill>
                    <a:srgbClr val="355E66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!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837273" y="3356082"/>
            <a:ext cx="9144000" cy="5690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76"/>
              </a:lnSpc>
            </a:pP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последнее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время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часто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отмечаются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случаи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обнаружения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подозрительных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предметов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которые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могут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оказаться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взрывными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устройствами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Как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же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вести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себя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при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их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обнаружении?Какие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действия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4289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предпринять</a:t>
            </a:r>
            <a:r>
              <a:rPr lang="en-US" sz="4289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664" y="5842403"/>
            <a:ext cx="8129573" cy="88891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5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218164">
            <a:off x="-5363916" y="8090665"/>
            <a:ext cx="11872228" cy="619514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62544" y="1333500"/>
            <a:ext cx="6893627" cy="797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Если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обнаруженный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предмет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должен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вашему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мнению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находиться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в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этом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месте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оставляйте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этот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факт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без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внимания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</a:t>
            </a:r>
          </a:p>
          <a:p>
            <a:pPr>
              <a:lnSpc>
                <a:spcPts val="3900"/>
              </a:lnSpc>
            </a:pP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Если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вы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обнаружили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неизвестный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предмет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в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учреждении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немедленно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сообщите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о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находке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администрации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или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охране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</a:t>
            </a:r>
          </a:p>
          <a:p>
            <a:pPr>
              <a:lnSpc>
                <a:spcPts val="3900"/>
              </a:lnSpc>
            </a:pP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Ни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в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коем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случае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трогайте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передвигайте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вскрывайте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обнаруженный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предмет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!</a:t>
            </a:r>
          </a:p>
          <a:p>
            <a:pPr>
              <a:lnSpc>
                <a:spcPts val="3900"/>
              </a:lnSpc>
            </a:pP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Зафиксируйте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время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обнаружения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предмета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Постарайтесь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сделать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все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возможное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чтобы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люди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отошли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как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можно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дальше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от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находки</a:t>
            </a:r>
            <a:r>
              <a:rPr lang="en-US" sz="3200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</a:t>
            </a:r>
          </a:p>
          <a:p>
            <a:pPr>
              <a:lnSpc>
                <a:spcPts val="3900"/>
              </a:lnSpc>
            </a:pPr>
            <a:endParaRPr lang="en-US" sz="3000" dirty="0">
              <a:solidFill>
                <a:srgbClr val="FFFFFF"/>
              </a:solidFill>
              <a:latin typeface="Fira Sans Light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9507" r="8000"/>
          <a:stretch>
            <a:fillRect/>
          </a:stretch>
        </p:blipFill>
        <p:spPr>
          <a:xfrm>
            <a:off x="10134601" y="0"/>
            <a:ext cx="81534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23381">
            <a:off x="9505614" y="-1140064"/>
            <a:ext cx="9954610" cy="69988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10658">
            <a:off x="10522850" y="4575754"/>
            <a:ext cx="9605060" cy="616795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51190" y="1322787"/>
            <a:ext cx="7983006" cy="6965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8"/>
              </a:lnSpc>
              <a:spcBef>
                <a:spcPct val="0"/>
              </a:spcBef>
            </a:pP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Если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оказались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в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толпе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позвольте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ей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нести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вас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но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пытайтесь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выбраться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из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нее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</a:t>
            </a:r>
          </a:p>
          <a:p>
            <a:pPr>
              <a:lnSpc>
                <a:spcPts val="3928"/>
              </a:lnSpc>
              <a:spcBef>
                <a:spcPct val="0"/>
              </a:spcBef>
            </a:pP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Глубоко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вдохните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и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разведите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согнутые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в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локтях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руки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чуть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в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стороны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чтобы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грудная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клетка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была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сдавлена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</a:t>
            </a:r>
          </a:p>
          <a:p>
            <a:pPr>
              <a:lnSpc>
                <a:spcPts val="3928"/>
              </a:lnSpc>
              <a:spcBef>
                <a:spcPct val="0"/>
              </a:spcBef>
            </a:pP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Стремитесь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оказаться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подальше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от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высоких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и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крупных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людей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людей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с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громоздкими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предметами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и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большими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сумками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</a:t>
            </a:r>
          </a:p>
          <a:p>
            <a:pPr>
              <a:lnSpc>
                <a:spcPts val="3928"/>
              </a:lnSpc>
              <a:spcBef>
                <a:spcPct val="0"/>
              </a:spcBef>
            </a:pP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Любыми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способами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старайтесь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удержаться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на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ногах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держите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руки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в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карманах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</a:t>
            </a:r>
          </a:p>
          <a:p>
            <a:pPr>
              <a:lnSpc>
                <a:spcPts val="3928"/>
              </a:lnSpc>
              <a:spcBef>
                <a:spcPct val="0"/>
              </a:spcBef>
            </a:pP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Если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давка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приняла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угрожающий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характер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немедленно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раздумывая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освободитесь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от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любой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ноши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прежде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всего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от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сумки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на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длинном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ремне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и </a:t>
            </a:r>
            <a:r>
              <a:rPr lang="en-US" sz="3021" dirty="0" err="1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шарфа</a:t>
            </a:r>
            <a:r>
              <a:rPr lang="en-US" sz="3021" dirty="0">
                <a:solidFill>
                  <a:srgbClr val="355E6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5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459574">
            <a:off x="-3402274" y="-7123921"/>
            <a:ext cx="9871646" cy="97460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7134">
            <a:off x="-197425" y="3033958"/>
            <a:ext cx="8968653" cy="59763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883200" y="2688052"/>
            <a:ext cx="9404800" cy="707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32"/>
              </a:lnSpc>
              <a:spcBef>
                <a:spcPct val="0"/>
              </a:spcBef>
            </a:pP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Если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вы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оказались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в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заложниках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рекомендуем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придерживаться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следующих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правил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поведения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:</a:t>
            </a:r>
          </a:p>
          <a:p>
            <a:pPr algn="r">
              <a:lnSpc>
                <a:spcPts val="3132"/>
              </a:lnSpc>
              <a:spcBef>
                <a:spcPct val="0"/>
              </a:spcBef>
            </a:pP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будьте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готовы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к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применению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террористами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повязок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на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глаза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кляпов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наручников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или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веревок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;</a:t>
            </a:r>
          </a:p>
          <a:p>
            <a:pPr algn="r">
              <a:lnSpc>
                <a:spcPts val="3132"/>
              </a:lnSpc>
              <a:spcBef>
                <a:spcPct val="0"/>
              </a:spcBef>
            </a:pP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переносите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лишения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оскорбления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и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унижения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смотрите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преступникам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в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глаза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(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для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нервного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человека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это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сигнал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к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агрессии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),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ведите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себя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вызывающе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;</a:t>
            </a:r>
          </a:p>
          <a:p>
            <a:pPr algn="r">
              <a:lnSpc>
                <a:spcPts val="3132"/>
              </a:lnSpc>
              <a:spcBef>
                <a:spcPct val="0"/>
              </a:spcBef>
            </a:pP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неожиданное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движение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или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шум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могут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повлечь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жестокий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отпор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со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стороны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террористов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;</a:t>
            </a:r>
          </a:p>
          <a:p>
            <a:pPr algn="r">
              <a:lnSpc>
                <a:spcPts val="3132"/>
              </a:lnSpc>
              <a:spcBef>
                <a:spcPct val="0"/>
              </a:spcBef>
            </a:pP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допускайте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действий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которые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могут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спровоцировать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террористов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к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применению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оружия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и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привести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к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человеческим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жертвам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;</a:t>
            </a:r>
          </a:p>
          <a:p>
            <a:pPr algn="r">
              <a:lnSpc>
                <a:spcPts val="3132"/>
              </a:lnSpc>
              <a:spcBef>
                <a:spcPct val="0"/>
              </a:spcBef>
            </a:pP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если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с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вами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находятся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дети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найдите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для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них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безопасное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место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постарайтесь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закрыть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их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от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случайных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пуль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возможности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находитесь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рядом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с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ними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;</a:t>
            </a:r>
          </a:p>
          <a:p>
            <a:pPr algn="r">
              <a:lnSpc>
                <a:spcPts val="3132"/>
              </a:lnSpc>
              <a:spcBef>
                <a:spcPct val="0"/>
              </a:spcBef>
            </a:pP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 в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случае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когда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необходима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медицинская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помощь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говорите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спокойно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и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кратко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нервируя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бандитов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ничего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предпринимайте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пока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не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получите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sz="2409" dirty="0" err="1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разрешения</a:t>
            </a:r>
            <a:r>
              <a:rPr lang="en-US" sz="2409" dirty="0">
                <a:solidFill>
                  <a:srgbClr val="FFFFF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1557" y="1114425"/>
            <a:ext cx="7336257" cy="561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en-US" sz="9999" dirty="0" err="1">
                <a:solidFill>
                  <a:srgbClr val="355E66"/>
                </a:solidFill>
                <a:latin typeface="Cooper Black" panose="0208090404030B020404" pitchFamily="18" charset="0"/>
              </a:rPr>
              <a:t>Помните</a:t>
            </a:r>
            <a:r>
              <a:rPr lang="en-US" sz="9999" dirty="0">
                <a:solidFill>
                  <a:srgbClr val="355E66"/>
                </a:solidFill>
                <a:latin typeface="Cooper Black" panose="0208090404030B020404" pitchFamily="18" charset="0"/>
              </a:rPr>
              <a:t> </a:t>
            </a:r>
            <a:r>
              <a:rPr lang="en-US" sz="9999" dirty="0" err="1">
                <a:solidFill>
                  <a:srgbClr val="355E66"/>
                </a:solidFill>
                <a:latin typeface="Cooper Black" panose="0208090404030B020404" pitchFamily="18" charset="0"/>
              </a:rPr>
              <a:t>ваша</a:t>
            </a:r>
            <a:r>
              <a:rPr lang="en-US" sz="9999" dirty="0">
                <a:solidFill>
                  <a:srgbClr val="355E66"/>
                </a:solidFill>
                <a:latin typeface="Cooper Black" panose="0208090404030B020404" pitchFamily="18" charset="0"/>
              </a:rPr>
              <a:t> </a:t>
            </a:r>
            <a:r>
              <a:rPr lang="en-US" sz="9999" dirty="0" err="1">
                <a:solidFill>
                  <a:srgbClr val="355E66"/>
                </a:solidFill>
                <a:latin typeface="Cooper Black" panose="0208090404030B020404" pitchFamily="18" charset="0"/>
              </a:rPr>
              <a:t>цель</a:t>
            </a:r>
            <a:r>
              <a:rPr lang="en-US" sz="9999" dirty="0">
                <a:solidFill>
                  <a:srgbClr val="355E66"/>
                </a:solidFill>
                <a:latin typeface="Cooper Black" panose="0208090404030B020404" pitchFamily="18" charset="0"/>
              </a:rPr>
              <a:t> </a:t>
            </a:r>
            <a:r>
              <a:rPr lang="en-US" sz="9999" dirty="0" err="1">
                <a:solidFill>
                  <a:srgbClr val="355E66"/>
                </a:solidFill>
                <a:latin typeface="Cooper Black" panose="0208090404030B020404" pitchFamily="18" charset="0"/>
              </a:rPr>
              <a:t>остаться</a:t>
            </a:r>
            <a:r>
              <a:rPr lang="en-US" sz="9999" dirty="0">
                <a:solidFill>
                  <a:srgbClr val="355E66"/>
                </a:solidFill>
                <a:latin typeface="Cooper Black" panose="0208090404030B020404" pitchFamily="18" charset="0"/>
              </a:rPr>
              <a:t> в </a:t>
            </a:r>
            <a:r>
              <a:rPr lang="en-US" sz="9999" dirty="0" err="1">
                <a:solidFill>
                  <a:srgbClr val="355E66"/>
                </a:solidFill>
                <a:latin typeface="Cooper Black" panose="0208090404030B020404" pitchFamily="18" charset="0"/>
              </a:rPr>
              <a:t>живых</a:t>
            </a:r>
            <a:r>
              <a:rPr lang="en-US" sz="9999" dirty="0">
                <a:solidFill>
                  <a:srgbClr val="355E66"/>
                </a:solidFill>
                <a:latin typeface="Cooper Black" panose="0208090404030B020404" pitchFamily="18" charset="0"/>
              </a:rPr>
              <a:t>!</a:t>
            </a:r>
          </a:p>
        </p:txBody>
      </p:sp>
      <p:sp>
        <p:nvSpPr>
          <p:cNvPr id="3" name="AutoShape 3"/>
          <p:cNvSpPr/>
          <p:nvPr/>
        </p:nvSpPr>
        <p:spPr>
          <a:xfrm>
            <a:off x="1281557" y="6453188"/>
            <a:ext cx="5024008" cy="0"/>
          </a:xfrm>
          <a:prstGeom prst="line">
            <a:avLst/>
          </a:prstGeom>
          <a:ln w="9525" cap="rnd">
            <a:solidFill>
              <a:srgbClr val="355E6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40469" y="2237063"/>
            <a:ext cx="9743743" cy="649420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81557" y="6695440"/>
            <a:ext cx="5024008" cy="231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3500" dirty="0" err="1">
                <a:solidFill>
                  <a:srgbClr val="355E66"/>
                </a:solidFill>
                <a:latin typeface="Cooper Black" panose="0208090404030B020404" pitchFamily="18" charset="0"/>
              </a:rPr>
              <a:t>Всегда</a:t>
            </a:r>
            <a:r>
              <a:rPr lang="en-US" sz="3500" dirty="0">
                <a:solidFill>
                  <a:srgbClr val="355E66"/>
                </a:solidFill>
                <a:latin typeface="Cooper Black" panose="0208090404030B020404" pitchFamily="18" charset="0"/>
              </a:rPr>
              <a:t> </a:t>
            </a:r>
            <a:r>
              <a:rPr lang="en-US" sz="3500" dirty="0" err="1">
                <a:solidFill>
                  <a:srgbClr val="355E66"/>
                </a:solidFill>
                <a:latin typeface="Cooper Black" panose="0208090404030B020404" pitchFamily="18" charset="0"/>
              </a:rPr>
              <a:t>будьте</a:t>
            </a:r>
            <a:r>
              <a:rPr lang="en-US" sz="3500" dirty="0">
                <a:solidFill>
                  <a:srgbClr val="355E66"/>
                </a:solidFill>
                <a:latin typeface="Cooper Black" panose="0208090404030B020404" pitchFamily="18" charset="0"/>
              </a:rPr>
              <a:t> </a:t>
            </a:r>
            <a:r>
              <a:rPr lang="en-US" sz="3500" dirty="0" err="1">
                <a:solidFill>
                  <a:srgbClr val="355E66"/>
                </a:solidFill>
                <a:latin typeface="Cooper Black" panose="0208090404030B020404" pitchFamily="18" charset="0"/>
              </a:rPr>
              <a:t>внимательны</a:t>
            </a:r>
            <a:r>
              <a:rPr lang="en-US" sz="3500" dirty="0">
                <a:solidFill>
                  <a:srgbClr val="355E66"/>
                </a:solidFill>
                <a:latin typeface="Cooper Black" panose="0208090404030B020404" pitchFamily="18" charset="0"/>
              </a:rPr>
              <a:t> </a:t>
            </a:r>
            <a:r>
              <a:rPr lang="en-US" sz="3500" dirty="0" err="1">
                <a:solidFill>
                  <a:srgbClr val="355E66"/>
                </a:solidFill>
                <a:latin typeface="Cooper Black" panose="0208090404030B020404" pitchFamily="18" charset="0"/>
              </a:rPr>
              <a:t>на</a:t>
            </a:r>
            <a:r>
              <a:rPr lang="en-US" sz="3500" dirty="0">
                <a:solidFill>
                  <a:srgbClr val="355E66"/>
                </a:solidFill>
                <a:latin typeface="Cooper Black" panose="0208090404030B020404" pitchFamily="18" charset="0"/>
              </a:rPr>
              <a:t> </a:t>
            </a:r>
            <a:r>
              <a:rPr lang="en-US" sz="3500" dirty="0" err="1">
                <a:solidFill>
                  <a:srgbClr val="355E66"/>
                </a:solidFill>
                <a:latin typeface="Cooper Black" panose="0208090404030B020404" pitchFamily="18" charset="0"/>
              </a:rPr>
              <a:t>улицах</a:t>
            </a:r>
            <a:r>
              <a:rPr lang="en-US" sz="3500" dirty="0">
                <a:solidFill>
                  <a:srgbClr val="355E66"/>
                </a:solidFill>
                <a:latin typeface="Cooper Black" panose="0208090404030B020404" pitchFamily="18" charset="0"/>
              </a:rPr>
              <a:t> и в </a:t>
            </a:r>
            <a:r>
              <a:rPr lang="en-US" sz="3500" dirty="0" err="1">
                <a:solidFill>
                  <a:srgbClr val="355E66"/>
                </a:solidFill>
                <a:latin typeface="Cooper Black" panose="0208090404030B020404" pitchFamily="18" charset="0"/>
              </a:rPr>
              <a:t>местах</a:t>
            </a:r>
            <a:r>
              <a:rPr lang="en-US" sz="3500" dirty="0">
                <a:solidFill>
                  <a:srgbClr val="355E66"/>
                </a:solidFill>
                <a:latin typeface="Cooper Black" panose="0208090404030B020404" pitchFamily="18" charset="0"/>
              </a:rPr>
              <a:t> с </a:t>
            </a:r>
            <a:r>
              <a:rPr lang="en-US" sz="3500" dirty="0" err="1">
                <a:solidFill>
                  <a:srgbClr val="355E66"/>
                </a:solidFill>
                <a:latin typeface="Cooper Black" panose="0208090404030B020404" pitchFamily="18" charset="0"/>
              </a:rPr>
              <a:t>большим</a:t>
            </a:r>
            <a:r>
              <a:rPr lang="en-US" sz="3500" dirty="0">
                <a:solidFill>
                  <a:srgbClr val="355E66"/>
                </a:solidFill>
                <a:latin typeface="Cooper Black" panose="0208090404030B020404" pitchFamily="18" charset="0"/>
              </a:rPr>
              <a:t> </a:t>
            </a:r>
            <a:r>
              <a:rPr lang="en-US" sz="3500" dirty="0" err="1">
                <a:solidFill>
                  <a:srgbClr val="355E66"/>
                </a:solidFill>
                <a:latin typeface="Cooper Black" panose="0208090404030B020404" pitchFamily="18" charset="0"/>
              </a:rPr>
              <a:t>потоком</a:t>
            </a:r>
            <a:r>
              <a:rPr lang="en-US" sz="3500" dirty="0">
                <a:solidFill>
                  <a:srgbClr val="355E66"/>
                </a:solidFill>
                <a:latin typeface="Cooper Black" panose="0208090404030B020404" pitchFamily="18" charset="0"/>
              </a:rPr>
              <a:t> </a:t>
            </a:r>
            <a:r>
              <a:rPr lang="en-US" sz="3500" dirty="0" err="1">
                <a:solidFill>
                  <a:srgbClr val="355E66"/>
                </a:solidFill>
                <a:latin typeface="Cooper Black" panose="0208090404030B020404" pitchFamily="18" charset="0"/>
              </a:rPr>
              <a:t>людей</a:t>
            </a:r>
            <a:endParaRPr lang="en-US" sz="3500" dirty="0">
              <a:solidFill>
                <a:srgbClr val="355E66"/>
              </a:solidFill>
              <a:latin typeface="Cooper Black" panose="0208090404030B0204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5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1557" y="6453188"/>
            <a:ext cx="5024008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359</Words>
  <Application>Microsoft Office PowerPoint</Application>
  <PresentationFormat>Произвольный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Cooper Black</vt:lpstr>
      <vt:lpstr>Fira Sans Light</vt:lpstr>
      <vt:lpstr>Calibri</vt:lpstr>
      <vt:lpstr>Arimo</vt:lpstr>
      <vt:lpstr>Fira Sans Light Medium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Антитеррор</dc:title>
  <dc:creator>Diana</dc:creator>
  <cp:lastModifiedBy>elena.moskaleva2020@outlook.com</cp:lastModifiedBy>
  <cp:revision>2</cp:revision>
  <dcterms:created xsi:type="dcterms:W3CDTF">2006-08-16T00:00:00Z</dcterms:created>
  <dcterms:modified xsi:type="dcterms:W3CDTF">2021-09-29T12:30:56Z</dcterms:modified>
  <dc:identifier>DAErUsTTUGU</dc:identifier>
</cp:coreProperties>
</file>