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/>
    <p:restoredTop sz="94681"/>
  </p:normalViewPr>
  <p:slideViewPr>
    <p:cSldViewPr snapToGrid="0" snapToObjects="1">
      <p:cViewPr>
        <p:scale>
          <a:sx n="97" d="100"/>
          <a:sy n="97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7D0F-AE01-A34D-91FB-A41C40EE90A2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B559C-FBAB-D840-A3AD-A37CDB6AF3F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62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B559C-FBAB-D840-A3AD-A37CDB6AF3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7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52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9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24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02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8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15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1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B32C-EF0A-724A-86F8-75EB67222DB6}" type="datetimeFigureOut">
              <a:rPr lang="ru-RU" smtClean="0"/>
              <a:t>05.12.16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2D8EEDF-3975-8A4D-A8F6-91C35A63EEC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7779" y="789046"/>
            <a:ext cx="8637073" cy="254143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Cambria Math" pitchFamily="18" charset="0"/>
              </a:rPr>
              <a:t>Развитие юридического образования в России в конце </a:t>
            </a:r>
            <a:r>
              <a:rPr lang="en-US" sz="2800" b="1" dirty="0">
                <a:solidFill>
                  <a:srgbClr val="FF0000"/>
                </a:solidFill>
              </a:rPr>
              <a:t>XIX</a:t>
            </a:r>
            <a:r>
              <a:rPr lang="ru-RU" sz="2800" b="1" dirty="0">
                <a:solidFill>
                  <a:srgbClr val="FF0000"/>
                </a:solidFill>
              </a:rPr>
              <a:t> – начале </a:t>
            </a:r>
            <a:r>
              <a:rPr lang="en-US" sz="2800" b="1" dirty="0">
                <a:solidFill>
                  <a:srgbClr val="FF0000"/>
                </a:solidFill>
              </a:rPr>
              <a:t>XX</a:t>
            </a:r>
            <a:r>
              <a:rPr lang="ru-RU" sz="2800" b="1" dirty="0">
                <a:solidFill>
                  <a:srgbClr val="FF0000"/>
                </a:solidFill>
              </a:rPr>
              <a:t> века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7251" y="4252356"/>
            <a:ext cx="3657601" cy="169701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altLang="ru-RU" sz="6400" b="1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Подготовил</a:t>
            </a:r>
            <a:r>
              <a:rPr lang="ru-RU" altLang="ru-RU" sz="6400" b="1" smtClean="0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endParaRPr lang="ru-RU" altLang="ru-RU" sz="6400" b="1" dirty="0">
              <a:solidFill>
                <a:srgbClr val="984807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ru-RU" altLang="ru-RU" sz="6400" b="1" dirty="0" smtClean="0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Студент </a:t>
            </a:r>
            <a:r>
              <a:rPr lang="ru-RU" altLang="ru-RU" sz="6400" b="1" dirty="0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1 курса </a:t>
            </a:r>
            <a:r>
              <a:rPr lang="ru-RU" altLang="ru-RU" sz="6400" b="1" dirty="0" smtClean="0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группы д-104 Российского </a:t>
            </a:r>
            <a:r>
              <a:rPr lang="ru-RU" altLang="ru-RU" sz="6400" b="1" dirty="0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государственного университета правосудия Захаров Ашур </a:t>
            </a:r>
            <a:r>
              <a:rPr lang="ru-RU" altLang="ru-RU" sz="6400" b="1" dirty="0" err="1">
                <a:solidFill>
                  <a:srgbClr val="984807"/>
                </a:solidFill>
                <a:latin typeface="Times New Roman" charset="0"/>
                <a:ea typeface="Times New Roman" charset="0"/>
                <a:cs typeface="Times New Roman" charset="0"/>
              </a:rPr>
              <a:t>Рихардович</a:t>
            </a:r>
            <a:endParaRPr lang="ru-RU" altLang="ru-RU" sz="6400" b="1" dirty="0">
              <a:solidFill>
                <a:srgbClr val="984807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3508956" y="257508"/>
            <a:ext cx="6454718" cy="6454718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17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Частные </a:t>
            </a:r>
            <a:r>
              <a:rPr lang="ru-RU" smtClean="0"/>
              <a:t>учебные заведения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586" y="2158071"/>
            <a:ext cx="6307483" cy="361049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51579" y="2054087"/>
            <a:ext cx="9603275" cy="341225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5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57" y="804519"/>
            <a:ext cx="10668000" cy="1049235"/>
          </a:xfrm>
        </p:spPr>
        <p:txBody>
          <a:bodyPr/>
          <a:lstStyle/>
          <a:p>
            <a:r>
              <a:rPr lang="ru-RU" smtClean="0"/>
              <a:t> процесс становления юридического образования</a:t>
            </a:r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6392" y="2069134"/>
            <a:ext cx="5553648" cy="3887554"/>
          </a:xfrm>
        </p:spPr>
      </p:pic>
    </p:spTree>
    <p:extLst>
      <p:ext uri="{BB962C8B-B14F-4D97-AF65-F5344CB8AC3E}">
        <p14:creationId xmlns:p14="http://schemas.microsoft.com/office/powerpoint/2010/main" val="66784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Юридические дисциплины 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0261" y="4359965"/>
            <a:ext cx="3048000" cy="166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Общетеоретические предметы </a:t>
            </a: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6943" y="4359965"/>
            <a:ext cx="3048000" cy="166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Историко-правовая подготовка </a:t>
            </a: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79578" y="4366503"/>
            <a:ext cx="3048000" cy="1669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Дисциплины</a:t>
            </a:r>
            <a:r>
              <a:rPr lang="en-US" smtClean="0"/>
              <a:t>,</a:t>
            </a:r>
            <a:r>
              <a:rPr lang="ru-RU" smtClean="0"/>
              <a:t> направленные на изучение законодательства России</a:t>
            </a:r>
            <a:endParaRPr lang="ru-RU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432176" y="2397345"/>
            <a:ext cx="3723861" cy="87464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3 направления </a:t>
            </a: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757998">
            <a:off x="3816955" y="3424915"/>
            <a:ext cx="861391" cy="76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1</a:t>
            </a: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330230">
            <a:off x="7813316" y="3424915"/>
            <a:ext cx="861391" cy="76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3</a:t>
            </a: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822520" y="3445983"/>
            <a:ext cx="861391" cy="76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2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719" y="817771"/>
            <a:ext cx="10378993" cy="1049235"/>
          </a:xfrm>
        </p:spPr>
        <p:txBody>
          <a:bodyPr/>
          <a:lstStyle/>
          <a:p>
            <a:pPr algn="ctr"/>
            <a:r>
              <a:rPr lang="ru-RU" dirty="0" smtClean="0"/>
              <a:t>Первый съезд юристов и Юридические общества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18" y="2007712"/>
            <a:ext cx="6059237" cy="4525610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908" y="2052305"/>
            <a:ext cx="2740648" cy="44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154" y="27470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Дмитрий </a:t>
            </a:r>
            <a:r>
              <a:rPr lang="ru-RU" dirty="0" err="1" smtClean="0"/>
              <a:t>иванович</a:t>
            </a:r>
            <a:r>
              <a:rPr lang="ru-RU" dirty="0" smtClean="0"/>
              <a:t> </a:t>
            </a:r>
            <a:r>
              <a:rPr lang="ru-RU" dirty="0" err="1" smtClean="0"/>
              <a:t>мейер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81" y="2944776"/>
            <a:ext cx="6933965" cy="31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386225" y="2180769"/>
            <a:ext cx="9603275" cy="3226117"/>
          </a:xfrm>
        </p:spPr>
        <p:txBody>
          <a:bodyPr/>
          <a:lstStyle/>
          <a:p>
            <a:r>
              <a:rPr lang="ru-RU" dirty="0"/>
              <a:t>известный российский юрист-цивилист, общественный </a:t>
            </a:r>
            <a:r>
              <a:rPr lang="ru-RU" dirty="0" smtClean="0"/>
              <a:t>деятель, </a:t>
            </a:r>
            <a:r>
              <a:rPr lang="ru-RU" dirty="0"/>
              <a:t>д</a:t>
            </a:r>
            <a:r>
              <a:rPr lang="ru-RU" dirty="0" smtClean="0"/>
              <a:t>октор права.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64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Университетский устав 1884 года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117" y="2123661"/>
            <a:ext cx="4912198" cy="4454281"/>
          </a:xfrm>
        </p:spPr>
      </p:pic>
    </p:spTree>
    <p:extLst>
      <p:ext uri="{BB962C8B-B14F-4D97-AF65-F5344CB8AC3E}">
        <p14:creationId xmlns:p14="http://schemas.microsoft.com/office/powerpoint/2010/main" val="2116780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Университетский устав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28931" y="3447560"/>
            <a:ext cx="1452923" cy="7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урсы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230819" y="3253409"/>
            <a:ext cx="991689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354483" y="3228027"/>
            <a:ext cx="952229" cy="415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258841" y="2920469"/>
            <a:ext cx="14021" cy="41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354483" y="3830395"/>
            <a:ext cx="995467" cy="40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14016" y="4255635"/>
            <a:ext cx="78399" cy="355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79651" y="3830395"/>
            <a:ext cx="943932" cy="45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86609" y="3880791"/>
            <a:ext cx="1766979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Иностранный язык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86610" y="2635706"/>
            <a:ext cx="1830214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европейская история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63871" y="2025297"/>
            <a:ext cx="1417983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</a:t>
            </a:r>
            <a:r>
              <a:rPr lang="ru-RU" dirty="0" smtClean="0"/>
              <a:t>огика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63871" y="4716660"/>
            <a:ext cx="1417983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Торговое дело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527308" y="2635706"/>
            <a:ext cx="1743127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Древнеримская история</a:t>
            </a: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27308" y="3929269"/>
            <a:ext cx="1743127" cy="8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римского права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7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Теория государства и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3417251" y="2985664"/>
            <a:ext cx="2835965" cy="7553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государства </a:t>
            </a:r>
            <a:endParaRPr lang="ru-RU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6123137" y="2985664"/>
            <a:ext cx="2835965" cy="75537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Теория права </a:t>
            </a:r>
            <a:endParaRPr lang="ru-RU" dirty="0"/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576156">
            <a:off x="5534473" y="1869873"/>
            <a:ext cx="1413726" cy="143734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6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 государства и права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Процесс 3"/>
          <p:cNvSpPr/>
          <p:nvPr/>
        </p:nvSpPr>
        <p:spPr>
          <a:xfrm>
            <a:off x="5117285" y="2191649"/>
            <a:ext cx="2281782" cy="93950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</a:t>
            </a:r>
            <a:r>
              <a:rPr lang="ru-RU" smtClean="0"/>
              <a:t>теоретического знания 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 rot="7978016">
            <a:off x="4088896" y="3223253"/>
            <a:ext cx="1126435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Стрелка вправо с вырезом 7"/>
          <p:cNvSpPr/>
          <p:nvPr/>
        </p:nvSpPr>
        <p:spPr>
          <a:xfrm rot="2612777">
            <a:off x="7334171" y="3178320"/>
            <a:ext cx="1126435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1696278" y="4147930"/>
            <a:ext cx="4373218" cy="131841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Изучение общих вопросов , касающихся понимания государства и права</a:t>
            </a:r>
            <a:endParaRPr lang="ru-RU" dirty="0"/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>
            <a:off x="6375566" y="4147930"/>
            <a:ext cx="4373218" cy="131841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</a:t>
            </a:r>
            <a:r>
              <a:rPr lang="ru-RU" dirty="0" smtClean="0"/>
              <a:t>ормирование теоретического знания – становление отраслевых юридических дисциплин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69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343</TotalTime>
  <Words>128</Words>
  <Application>Microsoft Macintosh PowerPoint</Application>
  <PresentationFormat>Широкоэкранный</PresentationFormat>
  <Paragraphs>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Cambria Math</vt:lpstr>
      <vt:lpstr>Gill Sans MT</vt:lpstr>
      <vt:lpstr>Times New Roman</vt:lpstr>
      <vt:lpstr>Arial</vt:lpstr>
      <vt:lpstr>Галерея</vt:lpstr>
      <vt:lpstr>Развитие юридического образования в России в конце XIX – начале XX века.  </vt:lpstr>
      <vt:lpstr> процесс становления юридического образования</vt:lpstr>
      <vt:lpstr>Юридические дисциплины </vt:lpstr>
      <vt:lpstr>Первый съезд юристов и Юридические общества </vt:lpstr>
      <vt:lpstr>Дмитрий иванович мейер </vt:lpstr>
      <vt:lpstr>Университетский устав 1884 года</vt:lpstr>
      <vt:lpstr>Университетский устав</vt:lpstr>
      <vt:lpstr>Структура Теория государства и права</vt:lpstr>
      <vt:lpstr>Теория государства и права </vt:lpstr>
      <vt:lpstr>Частные учебные заведения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юридического образования в России в конце XIX – начале XX века.  </dc:title>
  <dc:creator>Ашур Захаров</dc:creator>
  <cp:lastModifiedBy>Ашур Захаров</cp:lastModifiedBy>
  <cp:revision>27</cp:revision>
  <dcterms:created xsi:type="dcterms:W3CDTF">2016-12-01T17:43:56Z</dcterms:created>
  <dcterms:modified xsi:type="dcterms:W3CDTF">2016-12-05T07:06:59Z</dcterms:modified>
</cp:coreProperties>
</file>