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8" r:id="rId4"/>
    <p:sldId id="259" r:id="rId5"/>
    <p:sldId id="260" r:id="rId6"/>
    <p:sldId id="274" r:id="rId7"/>
    <p:sldId id="262" r:id="rId8"/>
    <p:sldId id="265" r:id="rId9"/>
    <p:sldId id="27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Шляхова" initials="ЮШ" lastIdx="1" clrIdx="0">
    <p:extLst>
      <p:ext uri="{19B8F6BF-5375-455C-9EA6-DF929625EA0E}">
        <p15:presenceInfo xmlns:p15="http://schemas.microsoft.com/office/powerpoint/2012/main" xmlns="" userId="000f81c4839c85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60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72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84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30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24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3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42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0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64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77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56382A6-D827-4AB6-861E-7B193871C126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0F1944B-7458-48FE-B599-7D9D71D1D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72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Политическая ситуация в России первых двух десятилетий </a:t>
            </a:r>
            <a:r>
              <a:rPr lang="en-US" sz="4800" dirty="0" smtClean="0"/>
              <a:t>XX</a:t>
            </a:r>
            <a:r>
              <a:rPr lang="ru-RU" sz="4800" dirty="0" smtClean="0"/>
              <a:t>в. и отношение к ней </a:t>
            </a:r>
            <a:r>
              <a:rPr lang="ru-RU" sz="4800" dirty="0" err="1" smtClean="0"/>
              <a:t>П.И.Новгородцева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799" y="4468031"/>
            <a:ext cx="8551825" cy="225734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800" dirty="0"/>
              <a:t>Работу выполнила:</a:t>
            </a:r>
          </a:p>
          <a:p>
            <a:pPr algn="r"/>
            <a:r>
              <a:rPr lang="ru-RU" sz="2800" dirty="0"/>
              <a:t>Шляхова Юлия</a:t>
            </a:r>
          </a:p>
          <a:p>
            <a:pPr algn="r"/>
            <a:r>
              <a:rPr lang="ru-RU" sz="2800" dirty="0"/>
              <a:t>студентка 1 курса </a:t>
            </a:r>
            <a:r>
              <a:rPr lang="ru-RU" sz="2800" dirty="0" smtClean="0"/>
              <a:t>ФГБО УВО </a:t>
            </a:r>
            <a:r>
              <a:rPr lang="ru-RU" sz="2800" dirty="0"/>
              <a:t>«РГУП»</a:t>
            </a:r>
          </a:p>
          <a:p>
            <a:pPr algn="r"/>
            <a:r>
              <a:rPr lang="ru-RU" sz="2800" dirty="0"/>
              <a:t>Научный руководитель:</a:t>
            </a:r>
          </a:p>
          <a:p>
            <a:pPr algn="r"/>
            <a:r>
              <a:rPr lang="ru-RU" sz="2800" dirty="0"/>
              <a:t>Власов В.И.</a:t>
            </a:r>
          </a:p>
          <a:p>
            <a:pPr algn="r"/>
            <a:r>
              <a:rPr lang="ru-RU" sz="2800" dirty="0"/>
              <a:t>профессор, доктор философских наук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3385" y="3566176"/>
            <a:ext cx="2024508" cy="2800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6266" y="6367031"/>
            <a:ext cx="202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1866-1924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27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370" y="-1609344"/>
            <a:ext cx="10058400" cy="1609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51" y="849212"/>
            <a:ext cx="6067931" cy="585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Взгляды </a:t>
            </a:r>
            <a:r>
              <a:rPr lang="ru-RU" sz="2800" dirty="0" err="1"/>
              <a:t>П.И.Новгородцева</a:t>
            </a:r>
            <a:r>
              <a:rPr lang="ru-RU" sz="2800" dirty="0"/>
              <a:t> на политические процессы, происходящие в России в первых десятилетиях XX века, опираются на либеральные </a:t>
            </a:r>
            <a:r>
              <a:rPr lang="ru-RU" sz="2800" dirty="0" smtClean="0"/>
              <a:t>идеи. </a:t>
            </a:r>
            <a:r>
              <a:rPr lang="ru-RU" sz="2800" dirty="0"/>
              <a:t>Как ученый-правовед он понимал утопизм идей </a:t>
            </a:r>
            <a:r>
              <a:rPr lang="ru-RU" sz="2800" dirty="0" smtClean="0"/>
              <a:t>марксизма. </a:t>
            </a:r>
            <a:r>
              <a:rPr lang="ru-RU" sz="2800" dirty="0"/>
              <a:t>Главной задачей философа права </a:t>
            </a:r>
            <a:r>
              <a:rPr lang="ru-RU" sz="2800" dirty="0" err="1"/>
              <a:t>Новгордцев</a:t>
            </a:r>
            <a:r>
              <a:rPr lang="ru-RU" sz="2800" dirty="0"/>
              <a:t> видел в показе обществу тщетности утопического идеала, поиске новых путей воплощения общественных устремлений.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885898" y="6114646"/>
            <a:ext cx="655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/>
              <a:t>В.В.Звеньковский</a:t>
            </a:r>
            <a:r>
              <a:rPr lang="ru-RU" sz="2000" dirty="0" smtClean="0"/>
              <a:t> </a:t>
            </a:r>
            <a:r>
              <a:rPr lang="ru-RU" sz="2000" dirty="0"/>
              <a:t>-  русский религиозный философ, богослов, культуролог и </a:t>
            </a:r>
            <a:r>
              <a:rPr lang="ru-RU" sz="2000" dirty="0" smtClean="0"/>
              <a:t>педагог – и </a:t>
            </a:r>
            <a:r>
              <a:rPr lang="ru-RU" sz="2000" dirty="0" err="1" smtClean="0"/>
              <a:t>П.И.Новгородцев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405" y="170472"/>
            <a:ext cx="5311129" cy="594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48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427" y="614891"/>
            <a:ext cx="5400327" cy="442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063" y="-1016622"/>
            <a:ext cx="10058400" cy="1609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063" y="5213446"/>
            <a:ext cx="10639931" cy="10099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 smtClean="0"/>
              <a:t>Важным </a:t>
            </a:r>
            <a:r>
              <a:rPr lang="ru-RU" sz="2800" dirty="0"/>
              <a:t>свидетельством нарастания политического кризиса в стране было движение интеллигенции. Она составила социальную основу для первых политических партий, возникших в России.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73" y="548384"/>
            <a:ext cx="6126854" cy="451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06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892"/>
            <a:ext cx="11982734" cy="66178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>«Союз Освобождения» и Конституционно-демократическая партия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7863" y="1450091"/>
            <a:ext cx="4446078" cy="3504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П.И.Новгородцев</a:t>
            </a:r>
            <a:r>
              <a:rPr lang="ru-RU" sz="2400" dirty="0" smtClean="0"/>
              <a:t> был одним из участников совещания в </a:t>
            </a:r>
            <a:r>
              <a:rPr lang="ru-RU" sz="2400" dirty="0" err="1" smtClean="0"/>
              <a:t>Шаффхаузене</a:t>
            </a:r>
            <a:r>
              <a:rPr lang="ru-RU" sz="2400" dirty="0" smtClean="0"/>
              <a:t> 1903 года, где обсуждались перспективы создания «Союза Освобождения». </a:t>
            </a:r>
          </a:p>
          <a:p>
            <a:pPr marL="0" indent="0">
              <a:buNone/>
            </a:pPr>
            <a:r>
              <a:rPr lang="ru-RU" sz="2400" dirty="0" smtClean="0"/>
              <a:t>В 1905 </a:t>
            </a:r>
            <a:r>
              <a:rPr lang="ru-RU" sz="2400" dirty="0"/>
              <a:t>году вошел в Конституционно-демократическую </a:t>
            </a:r>
            <a:r>
              <a:rPr lang="ru-RU" sz="2400" dirty="0" smtClean="0"/>
              <a:t>партию, позже </a:t>
            </a:r>
            <a:r>
              <a:rPr lang="ru-RU" sz="2400" dirty="0"/>
              <a:t>став членом ее Центрального Комитета.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225" y="854303"/>
            <a:ext cx="3215987" cy="48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13947" y="5657671"/>
            <a:ext cx="5554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Группа основателей «Союза освобождения</a:t>
            </a:r>
            <a:r>
              <a:rPr lang="ru-RU" dirty="0" smtClean="0"/>
              <a:t>»: </a:t>
            </a:r>
            <a:r>
              <a:rPr lang="ru-RU" dirty="0"/>
              <a:t>Пётр Струве, Нина Струве, Василий </a:t>
            </a:r>
            <a:r>
              <a:rPr lang="ru-RU" dirty="0" err="1"/>
              <a:t>Богучарский</a:t>
            </a:r>
            <a:r>
              <a:rPr lang="ru-RU" dirty="0"/>
              <a:t>, Николай Бердяев и Семён Франк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41" y="990088"/>
            <a:ext cx="3173745" cy="453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318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55" y="40944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Студенчество и переломный период общественной мысли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1790" y="1978924"/>
            <a:ext cx="7219665" cy="4127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«Он провел свои студенческие годы как раз в эпоху перелома общественных настроений. Старое </a:t>
            </a:r>
            <a:r>
              <a:rPr lang="ru-RU" sz="2400" dirty="0" smtClean="0"/>
              <a:t>народничество принимало </a:t>
            </a:r>
            <a:r>
              <a:rPr lang="ru-RU" sz="2400" dirty="0"/>
              <a:t>другие формы, на сцену выступали наши будущие </a:t>
            </a:r>
            <a:r>
              <a:rPr lang="ru-RU" sz="2400" dirty="0" smtClean="0"/>
              <a:t>эсеры. Появились </a:t>
            </a:r>
            <a:r>
              <a:rPr lang="ru-RU" sz="2400" dirty="0"/>
              <a:t>наши будущие марксисты и социал-демократы. Казалось, нет места другим </a:t>
            </a:r>
            <a:r>
              <a:rPr lang="ru-RU" sz="2400" dirty="0" smtClean="0"/>
              <a:t>течениям. </a:t>
            </a:r>
            <a:r>
              <a:rPr lang="ru-RU" sz="2400" dirty="0"/>
              <a:t>Но русский </a:t>
            </a:r>
            <a:r>
              <a:rPr lang="ru-RU" sz="2400" dirty="0" smtClean="0"/>
              <a:t>либерализм нашел </a:t>
            </a:r>
            <a:r>
              <a:rPr lang="ru-RU" sz="2400" dirty="0"/>
              <a:t>в лице Павла Ивановича своего талантливого выразителя и основоположника».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            </a:t>
            </a:r>
            <a:r>
              <a:rPr lang="ru-RU" sz="2400" dirty="0" err="1" smtClean="0"/>
              <a:t>Н.В.Тесленко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27" y="1332860"/>
            <a:ext cx="3450564" cy="4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31567" y="5875448"/>
            <a:ext cx="253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068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779" y="-1043917"/>
            <a:ext cx="10058400" cy="1609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57" y="4308732"/>
            <a:ext cx="6272922" cy="12965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В 1906 году </a:t>
            </a:r>
            <a:r>
              <a:rPr lang="ru-RU" sz="2800" dirty="0" err="1"/>
              <a:t>П.И.Новгородцев</a:t>
            </a:r>
            <a:r>
              <a:rPr lang="ru-RU" sz="2800" dirty="0"/>
              <a:t> был избран депутатом I Государственной думы как член Конституционно-демократической партии.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4479" y="3498187"/>
            <a:ext cx="488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8881" y="363053"/>
            <a:ext cx="4918747" cy="327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917" y="433514"/>
            <a:ext cx="5094202" cy="333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679" y="3698242"/>
            <a:ext cx="4773149" cy="361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857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972" y="187176"/>
            <a:ext cx="8003414" cy="8153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Февральская революция 1917 года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9680" y="4605050"/>
            <a:ext cx="10058400" cy="1743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Происходящие в политической жизни страны процессы также оказали влияние на взгляды правоведа. Новгородцев отказывался от приглашений войти в состав Временного правительства. Его оценка событий 1917 года была противопоставлена высказываниям социалистов. </a:t>
            </a:r>
            <a:endParaRPr lang="ru-RU" sz="2400" dirty="0"/>
          </a:p>
        </p:txBody>
      </p:sp>
      <p:pic>
        <p:nvPicPr>
          <p:cNvPr id="4" name="Рисунок 3" descr="феврл рев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8015" y="1068635"/>
            <a:ext cx="5238519" cy="349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еврл револ.jpg оо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144" y="991518"/>
            <a:ext cx="4618987" cy="350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587" y="3277098"/>
            <a:ext cx="4846985" cy="329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085" y="1347524"/>
            <a:ext cx="8862720" cy="232011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/>
              <a:t>«О </a:t>
            </a:r>
            <a:r>
              <a:rPr lang="ru-RU" sz="3600" b="1" dirty="0"/>
              <a:t>путях и задачах русской интеллигенции</a:t>
            </a:r>
            <a:r>
              <a:rPr lang="ru-RU" sz="3600" b="1" dirty="0" smtClean="0"/>
              <a:t>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172" y="1221306"/>
            <a:ext cx="10058400" cy="20557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/>
              <a:t>Главная проблема работы: историческая судьба и роль интеллигенции как выразительницы русского самосознания. </a:t>
            </a:r>
          </a:p>
          <a:p>
            <a:pPr marL="0" indent="0" algn="ctr">
              <a:buNone/>
            </a:pPr>
            <a:r>
              <a:rPr lang="ru-RU" sz="2800" dirty="0" smtClean="0"/>
              <a:t>Особое место в статье </a:t>
            </a:r>
            <a:r>
              <a:rPr lang="ru-RU" sz="2800" dirty="0" err="1" smtClean="0"/>
              <a:t>П.И.Новгородцев</a:t>
            </a:r>
            <a:r>
              <a:rPr lang="ru-RU" sz="2800" dirty="0" smtClean="0"/>
              <a:t> уделяет рассуждениям о марксистской идеологии, о её влиянии на судьбу России и на русских общественных деятелей.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03" y="3277098"/>
            <a:ext cx="5238750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56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958" y="112799"/>
            <a:ext cx="10058400" cy="852849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/>
              <a:t>«Об общественном идеале»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6050" y="2083036"/>
            <a:ext cx="3754929" cy="4593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3078" y="965648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/>
              <a:t>Для меня представляется бесспорным, что общественная философия XIX века утверждалась на идее земного рая, но столь же бесспорным кажется мне и другое положение, что теперь эта идея постепенно теряет свою силу».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078" y="2208075"/>
            <a:ext cx="7246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Он высказал свои предостережения той части русского населения, в которой господствовали идеи марксизма. Еще тогда ученый-правовед предсказал, что связь русского общества с философией марксизма закончится плачевно.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78" y="4147067"/>
            <a:ext cx="3234518" cy="257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6" y="4189165"/>
            <a:ext cx="3334854" cy="252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83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86" y="1380495"/>
            <a:ext cx="3074655" cy="41059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356" y="198304"/>
            <a:ext cx="10354644" cy="97025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«Кризис современного правосознания»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3707" y="1476261"/>
            <a:ext cx="5034708" cy="484742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600" dirty="0" smtClean="0"/>
          </a:p>
          <a:p>
            <a:pPr algn="ctr">
              <a:buNone/>
            </a:pPr>
            <a:r>
              <a:rPr lang="ru-RU" sz="2600" dirty="0" smtClean="0"/>
              <a:t>   В этой работе поднимается проблема становления правового государства. П.И.Новгородцев боролся за становление этой идеи в России, но политическая деятельность большевиков не способствовала её реализации. </a:t>
            </a:r>
            <a:endParaRPr lang="ru-RU" sz="2600" dirty="0"/>
          </a:p>
        </p:txBody>
      </p:sp>
      <p:pic>
        <p:nvPicPr>
          <p:cNvPr id="4" name="Рисунок 3" descr="619px-Russian_writers_by_Levitsky_1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501" y="1465243"/>
            <a:ext cx="4012104" cy="388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870</TotalTime>
  <Words>456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Дерево</vt:lpstr>
      <vt:lpstr>Политическая ситуация в России первых двух десятилетий XXв. и отношение к ней П.И.Новгородцева</vt:lpstr>
      <vt:lpstr>Слайд 2</vt:lpstr>
      <vt:lpstr>«Союз Освобождения» и Конституционно-демократическая партия</vt:lpstr>
      <vt:lpstr>Студенчество и переломный период общественной мысли</vt:lpstr>
      <vt:lpstr>Слайд 5</vt:lpstr>
      <vt:lpstr>Февральская революция 1917 года</vt:lpstr>
      <vt:lpstr>«О путях и задачах русской интеллигенции»  </vt:lpstr>
      <vt:lpstr>«Об общественном идеале»</vt:lpstr>
      <vt:lpstr>«Кризис современного правосознания»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ситуация в России первых двух десятилетий XXв. и отношение к ней П.И.Новгородцева</dc:title>
  <dc:creator>Юлия Шляхова</dc:creator>
  <cp:lastModifiedBy>Инна</cp:lastModifiedBy>
  <cp:revision>40</cp:revision>
  <dcterms:created xsi:type="dcterms:W3CDTF">2016-11-28T18:44:55Z</dcterms:created>
  <dcterms:modified xsi:type="dcterms:W3CDTF">2016-12-04T16:33:57Z</dcterms:modified>
</cp:coreProperties>
</file>