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1" r:id="rId4"/>
    <p:sldId id="262" r:id="rId5"/>
    <p:sldId id="263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990000"/>
    <a:srgbClr val="FF0000"/>
    <a:srgbClr val="800000"/>
    <a:srgbClr val="00CC00"/>
    <a:srgbClr val="663300"/>
    <a:srgbClr val="FF3300"/>
    <a:srgbClr val="660033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63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5B973-FB4C-4DBA-9F75-69F9DF007B8A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C920F-62B3-4FC9-AC75-BD2FF044A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920F-62B3-4FC9-AC75-BD2FF044A5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929618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юридического образования в России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конце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XIX –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начале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3786190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Краснова Ксения Олеговна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Ученица 11 класса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Гимназии №10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Новицкая Татьяна Викторовна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истории и обществознания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г.Гуково 2016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121442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Гимназия №10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64305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Первые женщины,</a:t>
            </a:r>
            <a:br>
              <a:rPr 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окончившие юридический факультет </a:t>
            </a:r>
            <a:br>
              <a:rPr 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Санкт –Петербургского университета</a:t>
            </a:r>
            <a:endParaRPr lang="ru-RU" sz="3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2357430"/>
            <a:ext cx="8472518" cy="42687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A.M.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Горовиц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А. В. </a:t>
            </a:r>
            <a:r>
              <a:rPr lang="ru-RU" sz="4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Лучинская</a:t>
            </a:r>
            <a:endParaRPr lang="ru-RU" sz="4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Е. И. </a:t>
            </a:r>
            <a:r>
              <a:rPr lang="ru-RU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Ридник</a:t>
            </a:r>
            <a:r>
              <a:rPr lang="ru-RU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М. Савинская</a:t>
            </a:r>
          </a:p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О. М. </a:t>
            </a:r>
            <a:r>
              <a:rPr lang="ru-RU" sz="4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Шамановская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Юридические клиники</a:t>
            </a:r>
            <a:endParaRPr lang="ru-RU" sz="3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48(5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352847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357686" y="1600200"/>
            <a:ext cx="43291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Первая в России юридическая клиника возникла при Казанском университете.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Ее создателем был известный юрист - цивилист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Д.И. Мейер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Университетские Уставы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143932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1804г</a:t>
            </a:r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– Первый Общий университетский устав (предоставлял университетам значительную автономию</a:t>
            </a:r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1835г. – ограничил самостоятельность университетского управления, поставив университеты под опеку попечителей учебных округов</a:t>
            </a: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1863г. –предоставил университетам больше самостоятельности в делах внутреннего управления, права Советов  были сведены до минимума</a:t>
            </a:r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1884 г.- Уставом значительно повышалась роль попечителя учебного округа и ректора университета, который теперь избирался министром народного просвещения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58214" cy="11430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Анализ биографий руководителей первых восьми российских министерств показал, что</a:t>
            </a:r>
            <a:endParaRPr lang="ru-RU" sz="3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1802 по 1917 г. юристов среди высших должностных лиц было более 25%;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1884 по 1917 г. — 42%;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1903 г. в России в Госсовете было 36% юристов, в Сенате — 69%;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СССР в высших государственных органах было лишь 3,5% лиц с законченным высшим юридическим образованием.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001056" cy="1000124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Главными составляющими к началу </a:t>
            </a:r>
            <a:r>
              <a:rPr lang="en-US" sz="29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9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в системе высшего юридического образования были:</a:t>
            </a:r>
            <a:endParaRPr lang="ru-RU" sz="29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8215402" cy="4786322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сильный преподавательский состав, который обеспечивался хорошей научной подготовкой и стажировкой за границей;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достаточная материальная база;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самостоятельность студентов и вовлечение их в занятия наукой.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715304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В рассматриваемый период российская юриспруденция выходит на общеевропейский уровень, ее развитие неразрывно связано с социальными условиями российского общества (рост экономики, изменения социальной организации и т.д.).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972452" cy="51974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Особенностью развития юридического образования, которое оказало воздействие на правовую мысль, явилось более жесткое государственное регулирование этой деятельности и проведение в юридических учебных заведениях политики государства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7901014" cy="51974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Особую роль в преподавании юридических дисциплин и в развитии юридической мысли сыграли университетские уставы.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Они осуществляли программное направление деятельности юридических вузов и контроль со стороны государства за ними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04389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Именно в конце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начале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вв. сложилась система высшего образования вообще и юридического в частности, включавшего в себя государственные и частные учебные заведения с различными формами юридического образования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652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развитие юридического образования в конце XIX - начале XX вв. -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обусловлена необходимостью в процессе перестройки высшего юридического образования использовать исторический опыт прошлого</a:t>
            </a: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621508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Юридическое образование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совокупность знаний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 государстве, управлении, праве,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наличие которых даёт основание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для профессионального занятия 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юридической деятельностью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2144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Периоды  становления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развития юридического образования: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501122" cy="5143536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Первый период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– с начала XVIII века до 1755 года (открытие Московского университета) – этап понимания и осознания необходимости получения правовых знаний</a:t>
            </a:r>
          </a:p>
          <a:p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Второй период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– с 1755 до конца XVIII века, напрямую связан с развитием юридического образования в Московском университете</a:t>
            </a:r>
          </a:p>
          <a:p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Третий период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– начало XIX века – 1861 год. Появление государственных образовательных учреждений для подготовки квалифицированных юристов</a:t>
            </a:r>
          </a:p>
          <a:p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Четвертый период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– 1861–1917 годы. Время расцвета российского юридического образования </a:t>
            </a:r>
          </a:p>
          <a:p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Пятый период (советский)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- с октября 1917 года до начала 90-ых годов ХХ века. Делится на 2 этапа - довоенный и послевоенный. </a:t>
            </a:r>
          </a:p>
          <a:p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Шестой период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- с начала 90-х годов до настоящего времени. Острая  потребность в высококвалифицированных юристах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643966" cy="1428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Особенности реформирования юридического образования </a:t>
            </a:r>
            <a:br>
              <a:rPr lang="ru-RU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en-US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– начале </a:t>
            </a:r>
            <a:r>
              <a:rPr lang="en-US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вв.:</a:t>
            </a:r>
            <a:endParaRPr lang="ru-RU" sz="36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428868"/>
            <a:ext cx="8429652" cy="44291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преподавание начинает дифференцироваться;</a:t>
            </a:r>
          </a:p>
          <a:p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происходит рост теоретико-исторических кафедр;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формируется правовой статус профессорско-преподавательского состава (их включают в систему государственной службы); </a:t>
            </a:r>
          </a:p>
          <a:p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формируется правовой статус студентов (диплом дает право на государственную службу)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5716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Императорский Новороссийский университет</a:t>
            </a:r>
            <a:r>
              <a:rPr lang="ru-RU" dirty="0" smtClean="0">
                <a:solidFill>
                  <a:srgbClr val="003366"/>
                </a:solidFill>
              </a:rPr>
              <a:t/>
            </a:r>
            <a:br>
              <a:rPr lang="ru-RU" dirty="0" smtClean="0">
                <a:solidFill>
                  <a:srgbClr val="003366"/>
                </a:solidFill>
              </a:rPr>
            </a:b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8592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 (13) мая 1865 г. в Одессе на базе </a:t>
            </a:r>
            <a:r>
              <a:rPr lang="ru-RU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Ришельевского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лицея был основан Императорский Новороссийский университет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(ныне — Одесский национальный университет им. И. И. Мечникова, Украина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857496"/>
            <a:ext cx="4000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Университет был открыт в составе 3-х факультетов: </a:t>
            </a:r>
          </a:p>
          <a:p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историко-филологического, физико-математического и юридического. </a:t>
            </a:r>
          </a:p>
          <a:p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Четвертый факультет — медицинский — был открыт в 1900 г. </a:t>
            </a:r>
            <a:endParaRPr lang="ru-RU" sz="2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артинки по запросу императорский новороссий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4357718" cy="279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85728"/>
            <a:ext cx="978700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Лицей цесаревича Николая в Москве  (1868г.) </a:t>
            </a:r>
            <a:endParaRPr lang="ru-RU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Реклама_лицея_цесаревича_Николая,_1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214422"/>
            <a:ext cx="2056966" cy="320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4286256"/>
            <a:ext cx="8358246" cy="192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Известные выпускники</a:t>
            </a:r>
            <a:b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Алехин Александр Иванович член 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IV 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Государственной  Думы;</a:t>
            </a:r>
            <a:b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Андреевский Владимир Михайлович член Государственного Совета;</a:t>
            </a:r>
            <a:b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Волжин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Александр Николаевич  Обер-прокурор Святейшего синода; </a:t>
            </a:r>
            <a:b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Георгиевский Лев Александрович директор лицея, сенатор, член Государственного Совета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7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7" descr="204_0100034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142984"/>
            <a:ext cx="4143404" cy="330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Русский Варшавский университет</a:t>
            </a:r>
            <a:br>
              <a:rPr lang="ru-RU" sz="4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(1869 г.)</a:t>
            </a:r>
            <a:r>
              <a:rPr lang="ru-RU" dirty="0" smtClean="0">
                <a:solidFill>
                  <a:srgbClr val="003366"/>
                </a:solidFill>
              </a:rPr>
              <a:t/>
            </a:r>
            <a:br>
              <a:rPr lang="ru-RU" dirty="0" smtClean="0">
                <a:solidFill>
                  <a:srgbClr val="003366"/>
                </a:solidFill>
              </a:rPr>
            </a:b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5" name="Содержимое 3" descr="800px-ImperatorskiUniwWars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122847"/>
            <a:ext cx="3087405" cy="330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6b9a9027-4aab-4194-88f3-7dc415277e9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162" y="2143116"/>
            <a:ext cx="4595844" cy="344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Военно-юридическая академия</a:t>
            </a:r>
            <a:b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(1878г.)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714348" y="1571612"/>
            <a:ext cx="4643470" cy="507209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обучения 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1878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— 3 года.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Главные предметы: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военно-уголовные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законы,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военно-уголовное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удопроизводство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военно-административные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законы,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головное прав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и судопроизводство, история военного законодательства, 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и гражданское право.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Содержимое 8" descr="av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3929066"/>
            <a:ext cx="3357586" cy="252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00_957fe4d616f5ddaf1d89d79d7ce3e7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14488"/>
            <a:ext cx="3426328" cy="226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589</Words>
  <PresentationFormat>Экран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Развитие юридического образования в России  в конце XIX – начале XX вв.</vt:lpstr>
      <vt:lpstr> Актуальность исследования  – изучить развитие юридического образования в конце XIX - начале XX вв. -обусловлена необходимостью в процессе перестройки высшего юридического образования использовать исторический опыт прошлого </vt:lpstr>
      <vt:lpstr>Юридическое образование -совокупность знаний  о государстве, управлении, праве,  наличие которых даёт основание  для профессионального занятия  юридической деятельностью</vt:lpstr>
      <vt:lpstr>Периоды  становления  и развития юридического образования:</vt:lpstr>
      <vt:lpstr>Особенности реформирования юридического образования  в конце XIX – начале XX вв.:</vt:lpstr>
      <vt:lpstr> Императорский Новороссийский университет </vt:lpstr>
      <vt:lpstr>Лицей цесаревича Николая в Москве  (1868г.) </vt:lpstr>
      <vt:lpstr>  Русский Варшавский университет (1869 г.) </vt:lpstr>
      <vt:lpstr>Военно-юридическая академия (1878г.)</vt:lpstr>
      <vt:lpstr>Первые женщины,  окончившие юридический факультет  Санкт –Петербургского университета</vt:lpstr>
      <vt:lpstr>Юридические клиники</vt:lpstr>
      <vt:lpstr>Университетские Уставы</vt:lpstr>
      <vt:lpstr>Анализ биографий руководителей первых восьми российских министерств показал, что</vt:lpstr>
      <vt:lpstr>Главными составляющими к началу XX в системе высшего юридического образования были:</vt:lpstr>
      <vt:lpstr>Выводы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юридического образования в России в конце XIX -XX вв.</dc:title>
  <cp:lastModifiedBy>krasnova</cp:lastModifiedBy>
  <cp:revision>46</cp:revision>
  <dcterms:modified xsi:type="dcterms:W3CDTF">2016-12-04T10:00:22Z</dcterms:modified>
</cp:coreProperties>
</file>