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61" r:id="rId6"/>
    <p:sldId id="262" r:id="rId7"/>
    <p:sldId id="263" r:id="rId8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4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2161A2-E22E-43D2-8EDE-BBBA5EC27B8A}" type="slidenum"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17257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66E69BA2-3014-469F-9A81-7912237C09C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3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Liberation Sans" pitchFamily="18"/>
        <a:ea typeface="Microsoft YaHei" pitchFamily="2"/>
        <a:cs typeface="Lucida San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F84AE7-971B-4E5E-8353-8A99519E6334}" type="slidenum">
              <a:t>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6BFCFE-0AF7-4C06-B25C-B89D96EF3990}" type="slidenum">
              <a:t>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485900" y="900117"/>
            <a:ext cx="4589465" cy="3441701"/>
          </a:xfr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</p:sp>
      <p:sp>
        <p:nvSpPr>
          <p:cNvPr id="5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19998" y="4679999"/>
            <a:ext cx="6119996" cy="5039999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CC6F8A-EC11-419B-86CA-FEAE4709F8B3}" type="slidenum">
              <a:t>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437DC8D-C0B7-4DCF-8D31-6A36B3EED7B5}" type="slidenum">
              <a:t>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485900" y="900117"/>
            <a:ext cx="4589465" cy="3441701"/>
          </a:xfr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</p:sp>
      <p:sp>
        <p:nvSpPr>
          <p:cNvPr id="5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19998" y="4679999"/>
            <a:ext cx="6119996" cy="5039999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2DB9DB-316F-4113-9EF4-0D2FEBD5C904}" type="slidenum">
              <a:t>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387389-260F-4663-B6CD-FF382DAE35D7}" type="slidenum">
              <a:t>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485900" y="900117"/>
            <a:ext cx="4589465" cy="3441701"/>
          </a:xfr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</p:sp>
      <p:sp>
        <p:nvSpPr>
          <p:cNvPr id="5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19998" y="4679999"/>
            <a:ext cx="6119996" cy="5039999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260363" y="1236597"/>
            <a:ext cx="7559637" cy="2631963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260363" y="3970443"/>
            <a:ext cx="7559637" cy="1825563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686B77-B194-4237-B3E1-DFE849570BC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66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72E411-B7DD-4411-BBAD-54AC923678A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0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308716" y="301678"/>
            <a:ext cx="2266916" cy="585143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503276" y="301678"/>
            <a:ext cx="6653156" cy="585143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B5D06E-BEF4-4890-830C-42287B43462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285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/>
          <p:nvPr/>
        </p:nvGrpSpPr>
        <p:grpSpPr>
          <a:xfrm>
            <a:off x="223918" y="0"/>
            <a:ext cx="4165201" cy="7559993"/>
            <a:chOff x="223918" y="0"/>
            <a:chExt cx="4165201" cy="7559993"/>
          </a:xfrm>
        </p:grpSpPr>
        <p:sp>
          <p:nvSpPr>
            <p:cNvPr id="3" name="Freeform 6"/>
            <p:cNvSpPr/>
            <p:nvPr/>
          </p:nvSpPr>
          <p:spPr>
            <a:xfrm>
              <a:off x="707041" y="0"/>
              <a:ext cx="1505157" cy="437832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0"/>
                <a:gd name="f4" fmla="val 2502"/>
                <a:gd name="f5" fmla="val 2445"/>
                <a:gd name="f6" fmla="val 228"/>
                <a:gd name="f7" fmla="val 620"/>
                <a:gd name="f8" fmla="*/ f0 1 860"/>
                <a:gd name="f9" fmla="*/ f1 1 2502"/>
                <a:gd name="f10" fmla="+- f4 0 f2"/>
                <a:gd name="f11" fmla="+- f3 0 f2"/>
                <a:gd name="f12" fmla="*/ f11 1 860"/>
                <a:gd name="f13" fmla="*/ f10 1 2502"/>
                <a:gd name="f14" fmla="*/ 0 1 f12"/>
                <a:gd name="f15" fmla="*/ f3 1 f12"/>
                <a:gd name="f16" fmla="*/ 0 1 f13"/>
                <a:gd name="f17" fmla="*/ f4 1 f13"/>
                <a:gd name="f18" fmla="*/ f14 f8 1"/>
                <a:gd name="f19" fmla="*/ f15 f8 1"/>
                <a:gd name="f20" fmla="*/ f17 f9 1"/>
                <a:gd name="f21" fmla="*/ f1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860" h="2502">
                  <a:moveTo>
                    <a:pt x="f2" y="f5"/>
                  </a:moveTo>
                  <a:lnTo>
                    <a:pt x="f6" y="f4"/>
                  </a:lnTo>
                  <a:lnTo>
                    <a:pt x="f3" y="f2"/>
                  </a:lnTo>
                  <a:lnTo>
                    <a:pt x="f7" y="f2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30ACEC"/>
            </a:solidFill>
            <a:ln cap="flat">
              <a:noFill/>
              <a:prstDash val="solid"/>
            </a:ln>
          </p:spPr>
          <p:txBody>
            <a:bodyPr vert="horz" wrap="square" lIns="90004" tIns="44997" rIns="90004" bIns="44997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4" name="Freeform 7"/>
            <p:cNvSpPr/>
            <p:nvPr/>
          </p:nvSpPr>
          <p:spPr>
            <a:xfrm>
              <a:off x="223918" y="0"/>
              <a:ext cx="1473482" cy="425772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42"/>
                <a:gd name="f4" fmla="val 2433"/>
                <a:gd name="f5" fmla="val 602"/>
                <a:gd name="f6" fmla="val 2376"/>
                <a:gd name="f7" fmla="val 228"/>
                <a:gd name="f8" fmla="*/ f0 1 842"/>
                <a:gd name="f9" fmla="*/ f1 1 2433"/>
                <a:gd name="f10" fmla="+- f4 0 f2"/>
                <a:gd name="f11" fmla="+- f3 0 f2"/>
                <a:gd name="f12" fmla="*/ f11 1 842"/>
                <a:gd name="f13" fmla="*/ f10 1 2433"/>
                <a:gd name="f14" fmla="*/ 0 1 f12"/>
                <a:gd name="f15" fmla="*/ f3 1 f12"/>
                <a:gd name="f16" fmla="*/ 0 1 f13"/>
                <a:gd name="f17" fmla="*/ f4 1 f13"/>
                <a:gd name="f18" fmla="*/ f14 f8 1"/>
                <a:gd name="f19" fmla="*/ f15 f8 1"/>
                <a:gd name="f20" fmla="*/ f17 f9 1"/>
                <a:gd name="f21" fmla="*/ f1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842" h="2433">
                  <a:moveTo>
                    <a:pt x="f3" y="f2"/>
                  </a:moveTo>
                  <a:lnTo>
                    <a:pt x="f5" y="f2"/>
                  </a:lnTo>
                  <a:lnTo>
                    <a:pt x="f2" y="f6"/>
                  </a:lnTo>
                  <a:lnTo>
                    <a:pt x="f7" y="f4"/>
                  </a:lnTo>
                  <a:lnTo>
                    <a:pt x="f3" y="f2"/>
                  </a:lnTo>
                  <a:close/>
                </a:path>
              </a:pathLst>
            </a:custGeom>
            <a:solidFill>
              <a:srgbClr val="595959"/>
            </a:solidFill>
            <a:ln cap="flat">
              <a:noFill/>
              <a:prstDash val="solid"/>
            </a:ln>
          </p:spPr>
          <p:txBody>
            <a:bodyPr vert="horz" wrap="square" lIns="90004" tIns="44997" rIns="90004" bIns="44997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" name="Freeform 8"/>
            <p:cNvSpPr/>
            <p:nvPr/>
          </p:nvSpPr>
          <p:spPr>
            <a:xfrm>
              <a:off x="229322" y="4163043"/>
              <a:ext cx="2135160" cy="33966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20"/>
                <a:gd name="f4" fmla="val 1941"/>
                <a:gd name="f5" fmla="val 1166"/>
                <a:gd name="f6" fmla="*/ f0 1 1220"/>
                <a:gd name="f7" fmla="*/ f1 1 1941"/>
                <a:gd name="f8" fmla="+- f4 0 f2"/>
                <a:gd name="f9" fmla="+- f3 0 f2"/>
                <a:gd name="f10" fmla="*/ f9 1 1220"/>
                <a:gd name="f11" fmla="*/ f8 1 1941"/>
                <a:gd name="f12" fmla="*/ 0 1 f10"/>
                <a:gd name="f13" fmla="*/ f3 1 f10"/>
                <a:gd name="f14" fmla="*/ 0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220" h="1941">
                  <a:moveTo>
                    <a:pt x="f2" y="f2"/>
                  </a:moveTo>
                  <a:lnTo>
                    <a:pt x="f5" y="f4"/>
                  </a:lnTo>
                  <a:lnTo>
                    <a:pt x="f3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262626"/>
            </a:solidFill>
            <a:ln cap="flat">
              <a:noFill/>
              <a:prstDash val="solid"/>
            </a:ln>
          </p:spPr>
          <p:txBody>
            <a:bodyPr vert="horz" wrap="square" lIns="90004" tIns="44997" rIns="90004" bIns="44997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6" name="Freeform 9"/>
            <p:cNvSpPr/>
            <p:nvPr/>
          </p:nvSpPr>
          <p:spPr>
            <a:xfrm>
              <a:off x="712436" y="4283643"/>
              <a:ext cx="2616482" cy="32760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95"/>
                <a:gd name="f4" fmla="val 1872"/>
                <a:gd name="f5" fmla="val 1442"/>
                <a:gd name="f6" fmla="*/ f0 1 1495"/>
                <a:gd name="f7" fmla="*/ f1 1 1872"/>
                <a:gd name="f8" fmla="+- f4 0 f2"/>
                <a:gd name="f9" fmla="+- f3 0 f2"/>
                <a:gd name="f10" fmla="*/ f9 1 1495"/>
                <a:gd name="f11" fmla="*/ f8 1 1872"/>
                <a:gd name="f12" fmla="*/ 0 1 f10"/>
                <a:gd name="f13" fmla="*/ f3 1 f10"/>
                <a:gd name="f14" fmla="*/ 0 1 f11"/>
                <a:gd name="f15" fmla="*/ f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495" h="1872">
                  <a:moveTo>
                    <a:pt x="f3" y="f4"/>
                  </a:moveTo>
                  <a:lnTo>
                    <a:pt x="f2" y="f2"/>
                  </a:lnTo>
                  <a:lnTo>
                    <a:pt x="f5" y="f4"/>
                  </a:lnTo>
                  <a:lnTo>
                    <a:pt x="f3" y="f4"/>
                  </a:lnTo>
                  <a:close/>
                </a:path>
              </a:pathLst>
            </a:custGeom>
            <a:solidFill>
              <a:srgbClr val="0C5A82"/>
            </a:solidFill>
            <a:ln cap="flat">
              <a:noFill/>
              <a:prstDash val="solid"/>
            </a:ln>
          </p:spPr>
          <p:txBody>
            <a:bodyPr vert="horz" wrap="square" lIns="90004" tIns="44997" rIns="90004" bIns="44997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7" name="Freeform 10"/>
            <p:cNvSpPr/>
            <p:nvPr/>
          </p:nvSpPr>
          <p:spPr>
            <a:xfrm>
              <a:off x="707041" y="4278596"/>
              <a:ext cx="3682078" cy="32810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04"/>
                <a:gd name="f4" fmla="val 1875"/>
                <a:gd name="f5" fmla="val 3"/>
                <a:gd name="f6" fmla="val 1498"/>
                <a:gd name="f7" fmla="val 228"/>
                <a:gd name="f8" fmla="val 57"/>
                <a:gd name="f9" fmla="*/ f0 1 2104"/>
                <a:gd name="f10" fmla="*/ f1 1 1875"/>
                <a:gd name="f11" fmla="+- f4 0 f2"/>
                <a:gd name="f12" fmla="+- f3 0 f2"/>
                <a:gd name="f13" fmla="*/ f12 1 2104"/>
                <a:gd name="f14" fmla="*/ f11 1 1875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104" h="1875">
                  <a:moveTo>
                    <a:pt x="f2" y="f2"/>
                  </a:moveTo>
                  <a:lnTo>
                    <a:pt x="f5" y="f5"/>
                  </a:lnTo>
                  <a:lnTo>
                    <a:pt x="f6" y="f4"/>
                  </a:lnTo>
                  <a:lnTo>
                    <a:pt x="f3" y="f4"/>
                  </a:lnTo>
                  <a:lnTo>
                    <a:pt x="f7" y="f8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1287C3"/>
            </a:solidFill>
            <a:ln cap="flat">
              <a:noFill/>
              <a:prstDash val="solid"/>
            </a:ln>
          </p:spPr>
          <p:txBody>
            <a:bodyPr vert="horz" wrap="square" lIns="90004" tIns="44997" rIns="90004" bIns="44997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8" name="Freeform 11"/>
            <p:cNvSpPr/>
            <p:nvPr/>
          </p:nvSpPr>
          <p:spPr>
            <a:xfrm>
              <a:off x="223918" y="4157996"/>
              <a:ext cx="2933276" cy="34019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76"/>
                <a:gd name="f4" fmla="val 1944"/>
                <a:gd name="f5" fmla="val 264"/>
                <a:gd name="f6" fmla="val 111"/>
                <a:gd name="f7" fmla="val 225"/>
                <a:gd name="f8" fmla="val 60"/>
                <a:gd name="f9" fmla="val 228"/>
                <a:gd name="f10" fmla="val 234"/>
                <a:gd name="f11" fmla="val 69"/>
                <a:gd name="f12" fmla="val 57"/>
                <a:gd name="f13" fmla="val 222"/>
                <a:gd name="f14" fmla="val 54"/>
                <a:gd name="f15" fmla="val 3"/>
                <a:gd name="f16" fmla="val 1223"/>
                <a:gd name="f17" fmla="*/ f0 1 1676"/>
                <a:gd name="f18" fmla="*/ f1 1 1944"/>
                <a:gd name="f19" fmla="+- f4 0 f2"/>
                <a:gd name="f20" fmla="+- f3 0 f2"/>
                <a:gd name="f21" fmla="*/ f20 1 1676"/>
                <a:gd name="f22" fmla="*/ f19 1 1944"/>
                <a:gd name="f23" fmla="*/ 0 1 f21"/>
                <a:gd name="f24" fmla="*/ f3 1 f21"/>
                <a:gd name="f25" fmla="*/ 0 1 f22"/>
                <a:gd name="f26" fmla="*/ f4 1 f22"/>
                <a:gd name="f27" fmla="*/ f23 f17 1"/>
                <a:gd name="f28" fmla="*/ f24 f17 1"/>
                <a:gd name="f29" fmla="*/ f26 f18 1"/>
                <a:gd name="f30" fmla="*/ f25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7" t="f30" r="f28" b="f29"/>
              <a:pathLst>
                <a:path w="1676" h="1944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8"/>
                  </a:lnTo>
                  <a:lnTo>
                    <a:pt x="f5" y="f6"/>
                  </a:lnTo>
                  <a:lnTo>
                    <a:pt x="f10" y="f11"/>
                  </a:lnTo>
                  <a:lnTo>
                    <a:pt x="f9" y="f12"/>
                  </a:lnTo>
                  <a:lnTo>
                    <a:pt x="f13" y="f14"/>
                  </a:lnTo>
                  <a:lnTo>
                    <a:pt x="f2" y="f2"/>
                  </a:lnTo>
                  <a:lnTo>
                    <a:pt x="f15" y="f15"/>
                  </a:lnTo>
                  <a:lnTo>
                    <a:pt x="f16" y="f4"/>
                  </a:lnTo>
                  <a:lnTo>
                    <a:pt x="f3" y="f4"/>
                  </a:lnTo>
                  <a:close/>
                </a:path>
              </a:pathLst>
            </a:custGeom>
            <a:solidFill>
              <a:srgbClr val="404040"/>
            </a:solidFill>
            <a:ln cap="flat">
              <a:noFill/>
              <a:prstDash val="solid"/>
            </a:ln>
          </p:spPr>
          <p:txBody>
            <a:bodyPr vert="horz" wrap="square" lIns="90004" tIns="44997" rIns="90004" bIns="44997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ctrTitle"/>
          </p:nvPr>
        </p:nvSpPr>
        <p:spPr>
          <a:xfrm>
            <a:off x="1917716" y="1007997"/>
            <a:ext cx="7658639" cy="3845161"/>
          </a:xfrm>
        </p:spPr>
        <p:txBody>
          <a:bodyPr anchor="b" anchorCtr="0"/>
          <a:lstStyle>
            <a:lvl1pPr algn="r">
              <a:defRPr sz="59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" name="Subtitle 2"/>
          <p:cNvSpPr txBox="1">
            <a:spLocks noGrp="1"/>
          </p:cNvSpPr>
          <p:nvPr>
            <p:ph type="subTitle" idx="1"/>
          </p:nvPr>
        </p:nvSpPr>
        <p:spPr>
          <a:xfrm>
            <a:off x="3223799" y="4853159"/>
            <a:ext cx="6352922" cy="1504078"/>
          </a:xfrm>
        </p:spPr>
        <p:txBody>
          <a:bodyPr anchor="t"/>
          <a:lstStyle>
            <a:lvl1pPr marL="0" indent="0" algn="r">
              <a:spcBef>
                <a:spcPts val="500"/>
              </a:spcBef>
              <a:buNone/>
              <a:defRPr sz="1990"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11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8076236" y="6743160"/>
            <a:ext cx="945361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2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3994922" y="6743160"/>
            <a:ext cx="3979075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3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9123124" y="6743160"/>
            <a:ext cx="453597" cy="402482"/>
          </a:xfrm>
        </p:spPr>
        <p:txBody>
          <a:bodyPr/>
          <a:lstStyle>
            <a:lvl1pPr>
              <a:defRPr/>
            </a:lvl1pPr>
          </a:lstStyle>
          <a:p>
            <a:pPr lvl="0"/>
            <a:fld id="{DACDB8B2-E965-4113-B3BD-CD452C5FC183}" type="slidenum">
              <a:t>‹#›</a:t>
            </a:fld>
            <a:endParaRPr lang="ru-RU"/>
          </a:p>
        </p:txBody>
      </p:sp>
      <p:sp>
        <p:nvSpPr>
          <p:cNvPr id="14" name="Freeform 12"/>
          <p:cNvSpPr/>
          <p:nvPr/>
        </p:nvSpPr>
        <p:spPr>
          <a:xfrm>
            <a:off x="223918" y="4157996"/>
            <a:ext cx="398879" cy="99724"/>
          </a:xfrm>
          <a:custGeom>
            <a:avLst/>
            <a:gdLst>
              <a:gd name="f0" fmla="val w"/>
              <a:gd name="f1" fmla="val h"/>
              <a:gd name="f2" fmla="val 0"/>
              <a:gd name="f3" fmla="val 228"/>
              <a:gd name="f4" fmla="val 57"/>
              <a:gd name="f5" fmla="val 222"/>
              <a:gd name="f6" fmla="val 54"/>
              <a:gd name="f7" fmla="*/ f0 1 228"/>
              <a:gd name="f8" fmla="*/ f1 1 57"/>
              <a:gd name="f9" fmla="+- f4 0 f2"/>
              <a:gd name="f10" fmla="+- f3 0 f2"/>
              <a:gd name="f11" fmla="*/ f10 1 228"/>
              <a:gd name="f12" fmla="*/ f9 1 57"/>
              <a:gd name="f13" fmla="*/ 0 1 f11"/>
              <a:gd name="f14" fmla="*/ f3 1 f11"/>
              <a:gd name="f15" fmla="*/ 0 1 f12"/>
              <a:gd name="f16" fmla="*/ f4 1 f12"/>
              <a:gd name="f17" fmla="*/ f13 f7 1"/>
              <a:gd name="f18" fmla="*/ f14 f7 1"/>
              <a:gd name="f19" fmla="*/ f16 f8 1"/>
              <a:gd name="f20" fmla="*/ f15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7" t="f20" r="f18" b="f19"/>
            <a:pathLst>
              <a:path w="228" h="57">
                <a:moveTo>
                  <a:pt x="f3" y="f4"/>
                </a:moveTo>
                <a:lnTo>
                  <a:pt x="f2" y="f2"/>
                </a:lnTo>
                <a:lnTo>
                  <a:pt x="f5" y="f6"/>
                </a:lnTo>
                <a:lnTo>
                  <a:pt x="f3" y="f4"/>
                </a:lnTo>
                <a:close/>
              </a:path>
            </a:pathLst>
          </a:custGeom>
          <a:solidFill>
            <a:srgbClr val="29ABE2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5" name="Freeform 13"/>
          <p:cNvSpPr/>
          <p:nvPr/>
        </p:nvSpPr>
        <p:spPr>
          <a:xfrm>
            <a:off x="617759" y="4262759"/>
            <a:ext cx="68397" cy="89282"/>
          </a:xfrm>
          <a:custGeom>
            <a:avLst/>
            <a:gdLst>
              <a:gd name="f0" fmla="val w"/>
              <a:gd name="f1" fmla="val h"/>
              <a:gd name="f2" fmla="val 0"/>
              <a:gd name="f3" fmla="val 39"/>
              <a:gd name="f4" fmla="val 51"/>
              <a:gd name="f5" fmla="val 3"/>
              <a:gd name="f6" fmla="*/ f0 1 39"/>
              <a:gd name="f7" fmla="*/ f1 1 51"/>
              <a:gd name="f8" fmla="+- f4 0 f2"/>
              <a:gd name="f9" fmla="+- f3 0 f2"/>
              <a:gd name="f10" fmla="*/ f9 1 39"/>
              <a:gd name="f11" fmla="*/ f8 1 51"/>
              <a:gd name="f12" fmla="*/ 0 1 f10"/>
              <a:gd name="f13" fmla="*/ f3 1 f10"/>
              <a:gd name="f14" fmla="*/ 0 1 f11"/>
              <a:gd name="f15" fmla="*/ f4 1 f11"/>
              <a:gd name="f16" fmla="*/ f12 f6 1"/>
              <a:gd name="f17" fmla="*/ f13 f6 1"/>
              <a:gd name="f18" fmla="*/ f15 f7 1"/>
              <a:gd name="f19" fmla="*/ f14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17" b="f18"/>
            <a:pathLst>
              <a:path w="39" h="51">
                <a:moveTo>
                  <a:pt x="f2" y="f2"/>
                </a:moveTo>
                <a:lnTo>
                  <a:pt x="f3" y="f4"/>
                </a:lnTo>
                <a:lnTo>
                  <a:pt x="f5" y="f2"/>
                </a:lnTo>
                <a:lnTo>
                  <a:pt x="f2" y="f2"/>
                </a:lnTo>
                <a:close/>
              </a:path>
            </a:pathLst>
          </a:custGeom>
          <a:solidFill>
            <a:srgbClr val="29ABE2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96719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1082878" y="2939759"/>
            <a:ext cx="8493843" cy="3673803"/>
          </a:xfrm>
        </p:spPr>
        <p:txBody>
          <a:bodyPr anchorCtr="0"/>
          <a:lstStyle>
            <a:lvl1pPr marL="315001" indent="-315001" algn="l">
              <a:spcBef>
                <a:spcPts val="600"/>
              </a:spcBef>
              <a:spcAft>
                <a:spcPts val="660"/>
              </a:spcAft>
              <a:buClr>
                <a:srgbClr val="1287C3"/>
              </a:buClr>
              <a:buSzPct val="145000"/>
              <a:buFont typeface="Arial" pitchFamily="32"/>
              <a:buChar char="•"/>
              <a:defRPr sz="265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8096755" y="6733083"/>
            <a:ext cx="945361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2174763" y="6733083"/>
            <a:ext cx="5858999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9104763" y="6733083"/>
            <a:ext cx="471601" cy="402482"/>
          </a:xfrm>
        </p:spPr>
        <p:txBody>
          <a:bodyPr/>
          <a:lstStyle>
            <a:lvl1pPr>
              <a:defRPr/>
            </a:lvl1pPr>
          </a:lstStyle>
          <a:p>
            <a:pPr lvl="0"/>
            <a:fld id="{D542A3EA-34D0-4D82-AF67-9BAED2C6935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789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190600" y="2939759"/>
            <a:ext cx="7386120" cy="2601724"/>
          </a:xfrm>
        </p:spPr>
        <p:txBody>
          <a:bodyPr anchor="b" anchorCtr="0"/>
          <a:lstStyle>
            <a:lvl1pPr algn="r"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190600" y="5541483"/>
            <a:ext cx="7386120" cy="948598"/>
          </a:xfrm>
        </p:spPr>
        <p:txBody>
          <a:bodyPr anchor="t"/>
          <a:lstStyle>
            <a:lvl1pPr marL="0" indent="0" algn="r">
              <a:spcBef>
                <a:spcPts val="500"/>
              </a:spcBef>
              <a:buNone/>
              <a:defRPr sz="221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AC564E-2D86-41B5-A347-0CD791AEB85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215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82878" y="755998"/>
            <a:ext cx="8493843" cy="193176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1082878" y="2939759"/>
            <a:ext cx="4123084" cy="3713396"/>
          </a:xfrm>
        </p:spPr>
        <p:txBody>
          <a:bodyPr anchorCtr="0"/>
          <a:lstStyle>
            <a:lvl1pPr marL="315001" indent="-315001" algn="l">
              <a:spcBef>
                <a:spcPts val="500"/>
              </a:spcBef>
              <a:spcAft>
                <a:spcPts val="660"/>
              </a:spcAft>
              <a:buClr>
                <a:srgbClr val="1287C3"/>
              </a:buClr>
              <a:buSzPct val="145000"/>
              <a:buFont typeface="Arial" pitchFamily="32"/>
              <a:buChar char="•"/>
              <a:defRPr sz="199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type="title" idx="4294967295"/>
          </p:nvPr>
        </p:nvSpPr>
        <p:spPr>
          <a:xfrm>
            <a:off x="5453637" y="2939759"/>
            <a:ext cx="4123084" cy="3689274"/>
          </a:xfrm>
        </p:spPr>
        <p:txBody>
          <a:bodyPr anchorCtr="0"/>
          <a:lstStyle>
            <a:lvl1pPr marL="315001" indent="-315001" algn="l">
              <a:spcBef>
                <a:spcPts val="500"/>
              </a:spcBef>
              <a:spcAft>
                <a:spcPts val="660"/>
              </a:spcAft>
              <a:buClr>
                <a:srgbClr val="1287C3"/>
              </a:buClr>
              <a:buSzPct val="145000"/>
              <a:buFont typeface="Arial" pitchFamily="32"/>
              <a:buChar char="•"/>
              <a:defRPr sz="199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CA6E0C-E9DE-4863-A935-7D7B1A567FC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656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465563" y="2930395"/>
            <a:ext cx="3810240" cy="635398"/>
          </a:xfrm>
        </p:spPr>
        <p:txBody>
          <a:bodyPr anchor="b"/>
          <a:lstStyle>
            <a:lvl1pPr marL="0" indent="0">
              <a:spcBef>
                <a:spcPts val="700"/>
              </a:spcBef>
              <a:buNone/>
              <a:defRPr sz="3090">
                <a:solidFill>
                  <a:srgbClr val="1287C3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type="title" idx="4294967295"/>
          </p:nvPr>
        </p:nvSpPr>
        <p:spPr>
          <a:xfrm>
            <a:off x="1227600" y="3676683"/>
            <a:ext cx="4048560" cy="2937958"/>
          </a:xfrm>
        </p:spPr>
        <p:txBody>
          <a:bodyPr anchor="t" anchorCtr="0"/>
          <a:lstStyle>
            <a:lvl1pPr marL="315001" indent="-315001" algn="l">
              <a:spcBef>
                <a:spcPts val="500"/>
              </a:spcBef>
              <a:spcAft>
                <a:spcPts val="660"/>
              </a:spcAft>
              <a:buClr>
                <a:srgbClr val="1287C3"/>
              </a:buClr>
              <a:buSzPct val="145000"/>
              <a:buFont typeface="Arial" pitchFamily="32"/>
              <a:buChar char="•"/>
              <a:defRPr sz="199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690521" y="2939759"/>
            <a:ext cx="3822841" cy="635398"/>
          </a:xfrm>
        </p:spPr>
        <p:txBody>
          <a:bodyPr anchor="b"/>
          <a:lstStyle>
            <a:lvl1pPr marL="0" indent="0">
              <a:spcBef>
                <a:spcPts val="700"/>
              </a:spcBef>
              <a:buNone/>
              <a:defRPr sz="3090">
                <a:solidFill>
                  <a:srgbClr val="1287C3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type="title" idx="4294967295"/>
          </p:nvPr>
        </p:nvSpPr>
        <p:spPr>
          <a:xfrm>
            <a:off x="5465158" y="3676683"/>
            <a:ext cx="4048560" cy="2937958"/>
          </a:xfrm>
        </p:spPr>
        <p:txBody>
          <a:bodyPr anchor="t" anchorCtr="0"/>
          <a:lstStyle>
            <a:lvl1pPr marL="315001" indent="-315001" algn="l">
              <a:spcBef>
                <a:spcPts val="500"/>
              </a:spcBef>
              <a:spcAft>
                <a:spcPts val="660"/>
              </a:spcAft>
              <a:buClr>
                <a:srgbClr val="1287C3"/>
              </a:buClr>
              <a:buSzPct val="145000"/>
              <a:buFont typeface="Arial" pitchFamily="32"/>
              <a:buChar char="•"/>
              <a:defRPr sz="199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769C8E-FF41-437E-B2C3-11DC50B4FA6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214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886752-6454-4EB7-8ABD-4C3A344C81C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652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F38557-26A6-4CED-8FA7-3A7B8B93FBB9}" type="slidenum">
              <a:t>‹#›</a:t>
            </a:fld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9072000" cy="1261798"/>
          </a:xfrm>
        </p:spPr>
        <p:txBody>
          <a:bodyPr lIns="0" tIns="0" rIns="0" bIns="0"/>
          <a:lstStyle>
            <a:lvl1pPr hangingPunct="0">
              <a:defRPr sz="4400">
                <a:latin typeface="Liberation Sans" pitchFamily="18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503998" y="1768678"/>
            <a:ext cx="9072000" cy="4384081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5"/>
              </a:spcAft>
              <a:defRPr sz="3200">
                <a:latin typeface="Liberation Sans" pitchFamily="18"/>
              </a:defRPr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28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27600" y="1763996"/>
            <a:ext cx="2935443" cy="1511996"/>
          </a:xfrm>
        </p:spPr>
        <p:txBody>
          <a:bodyPr anchor="b"/>
          <a:lstStyle>
            <a:lvl1pPr>
              <a:defRPr sz="26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title" idx="4294967295"/>
          </p:nvPr>
        </p:nvSpPr>
        <p:spPr>
          <a:xfrm>
            <a:off x="4352041" y="755998"/>
            <a:ext cx="5161678" cy="5627875"/>
          </a:xfrm>
        </p:spPr>
        <p:txBody>
          <a:bodyPr anchorCtr="0"/>
          <a:lstStyle>
            <a:lvl1pPr marL="315001" indent="-315001" algn="l">
              <a:spcBef>
                <a:spcPts val="500"/>
              </a:spcBef>
              <a:spcAft>
                <a:spcPts val="660"/>
              </a:spcAft>
              <a:buClr>
                <a:srgbClr val="1287C3"/>
              </a:buClr>
              <a:buSzPct val="145000"/>
              <a:buFont typeface="Arial" pitchFamily="32"/>
              <a:buChar char="•"/>
              <a:defRPr sz="221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227600" y="3276002"/>
            <a:ext cx="2935443" cy="2015995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77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7D23DE-C70F-4968-8701-7FE72DC7A6A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453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503998" y="1769043"/>
            <a:ext cx="9071643" cy="4384438"/>
          </a:xfrm>
        </p:spPr>
        <p:txBody>
          <a:bodyPr anchor="t"/>
          <a:lstStyle>
            <a:lvl1pPr>
              <a:spcAft>
                <a:spcPts val="1415"/>
              </a:spcAft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51745D-0371-4127-A551-7AD1562CD4C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140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26155" y="1931761"/>
            <a:ext cx="4487756" cy="1511996"/>
          </a:xfrm>
        </p:spPr>
        <p:txBody>
          <a:bodyPr anchor="b"/>
          <a:lstStyle>
            <a:lvl1pPr>
              <a:defRPr sz="309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title" idx="4294967295"/>
          </p:nvPr>
        </p:nvSpPr>
        <p:spPr>
          <a:xfrm>
            <a:off x="6280922" y="1007997"/>
            <a:ext cx="2713317" cy="5039642"/>
          </a:xfrm>
        </p:spPr>
        <p:txBody>
          <a:bodyPr anchor="t"/>
          <a:lstStyle>
            <a:lvl1pPr>
              <a:spcBef>
                <a:spcPts val="400"/>
              </a:spcBef>
              <a:spcAft>
                <a:spcPts val="660"/>
              </a:spcAft>
              <a:defRPr sz="1770"/>
            </a:lvl1pPr>
          </a:lstStyle>
          <a:p>
            <a:pPr lvl="0"/>
            <a:r>
              <a:rPr lang="ru-RU"/>
              <a:t>Вставка рисунка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226155" y="3443758"/>
            <a:ext cx="4487756" cy="2015995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199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E2F483-841C-4D03-AAFE-B92E42E9108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45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27600" y="5217118"/>
            <a:ext cx="8285762" cy="624599"/>
          </a:xfrm>
        </p:spPr>
        <p:txBody>
          <a:bodyPr anchor="b"/>
          <a:lstStyle>
            <a:lvl1pPr>
              <a:defRPr sz="265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title" idx="4294967295"/>
          </p:nvPr>
        </p:nvSpPr>
        <p:spPr>
          <a:xfrm>
            <a:off x="1973156" y="1027438"/>
            <a:ext cx="6803282" cy="3488756"/>
          </a:xfrm>
        </p:spPr>
        <p:txBody>
          <a:bodyPr anchor="t"/>
          <a:lstStyle>
            <a:lvl1pPr>
              <a:spcBef>
                <a:spcPts val="400"/>
              </a:spcBef>
              <a:spcAft>
                <a:spcPts val="660"/>
              </a:spcAft>
              <a:defRPr sz="1770"/>
            </a:lvl1pPr>
          </a:lstStyle>
          <a:p>
            <a:pPr lvl="0"/>
            <a:r>
              <a:rPr lang="ru-RU"/>
              <a:t>Вставка рисунка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1227600" y="5841717"/>
            <a:ext cx="8285762" cy="544324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55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B70A06-585A-4BFE-A8CE-B7D4142BAD9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132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27600" y="755998"/>
            <a:ext cx="8285762" cy="3359880"/>
          </a:xfrm>
        </p:spPr>
        <p:txBody>
          <a:bodyPr/>
          <a:lstStyle>
            <a:lvl1pPr>
              <a:defRPr sz="353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227600" y="4787642"/>
            <a:ext cx="8285762" cy="1595884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21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81880E-05AC-44B8-8490-E6EBB8DD4E1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73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/>
          <p:cNvSpPr txBox="1"/>
          <p:nvPr/>
        </p:nvSpPr>
        <p:spPr>
          <a:xfrm>
            <a:off x="1068842" y="951478"/>
            <a:ext cx="503998" cy="6447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00803" tIns="50401" rIns="100803" bIns="50401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20" b="0" i="0" u="none" strike="noStrike" kern="1200" cap="all" spc="0" baseline="0">
                <a:solidFill>
                  <a:srgbClr val="000000"/>
                </a:solidFill>
                <a:uFillTx/>
                <a:latin typeface="Corbel" pitchFamily="18"/>
                <a:ea typeface="Microsoft YaHei" pitchFamily="2"/>
                <a:cs typeface="Lucida Sans" pitchFamily="2"/>
              </a:rPr>
              <a:t>“</a:t>
            </a:r>
          </a:p>
        </p:txBody>
      </p:sp>
      <p:sp>
        <p:nvSpPr>
          <p:cNvPr id="3" name="TextBox 14"/>
          <p:cNvSpPr txBox="1"/>
          <p:nvPr/>
        </p:nvSpPr>
        <p:spPr>
          <a:xfrm>
            <a:off x="9009363" y="3107881"/>
            <a:ext cx="503998" cy="6447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00803" tIns="50401" rIns="100803" bIns="50401" anchor="ctr" anchorCtr="0" compatLnSpc="0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20" b="0" i="0" u="none" strike="noStrike" kern="1200" cap="all" spc="0" baseline="0">
                <a:solidFill>
                  <a:srgbClr val="000000"/>
                </a:solidFill>
                <a:uFillTx/>
                <a:latin typeface="Corbel" pitchFamily="18"/>
                <a:ea typeface="Microsoft YaHei" pitchFamily="2"/>
                <a:cs typeface="Lucida Sans" pitchFamily="2"/>
              </a:rPr>
              <a:t>”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572841" y="755998"/>
            <a:ext cx="7688522" cy="3024003"/>
          </a:xfrm>
        </p:spPr>
        <p:txBody>
          <a:bodyPr/>
          <a:lstStyle>
            <a:lvl1pPr>
              <a:defRPr sz="353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761838" y="3780001"/>
            <a:ext cx="7310518" cy="420121"/>
          </a:xfrm>
        </p:spPr>
        <p:txBody>
          <a:bodyPr/>
          <a:lstStyle>
            <a:lvl1pPr marL="0" indent="0">
              <a:spcBef>
                <a:spcPts val="500"/>
              </a:spcBef>
              <a:buNone/>
              <a:defRPr sz="199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227600" y="4787642"/>
            <a:ext cx="8285762" cy="1595884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21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6C92A1-7BC7-46E8-A727-F9E280F57AD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36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27600" y="3647157"/>
            <a:ext cx="8285762" cy="1618917"/>
          </a:xfrm>
        </p:spPr>
        <p:txBody>
          <a:bodyPr anchor="b" anchorCtr="0"/>
          <a:lstStyle>
            <a:lvl1pPr algn="r">
              <a:defRPr sz="353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227600" y="5266075"/>
            <a:ext cx="8285762" cy="948598"/>
          </a:xfrm>
        </p:spPr>
        <p:txBody>
          <a:bodyPr anchor="t"/>
          <a:lstStyle>
            <a:lvl1pPr marL="0" indent="0" algn="r">
              <a:spcBef>
                <a:spcPts val="500"/>
              </a:spcBef>
              <a:buNone/>
              <a:defRPr sz="221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D88912-37D9-462E-8510-234BA2EAD72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527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/>
          <p:cNvSpPr txBox="1"/>
          <p:nvPr/>
        </p:nvSpPr>
        <p:spPr>
          <a:xfrm>
            <a:off x="1068842" y="951478"/>
            <a:ext cx="503998" cy="6447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00803" tIns="50401" rIns="100803" bIns="50401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20" b="0" i="0" u="none" strike="noStrike" kern="1200" cap="all" spc="0" baseline="0">
                <a:solidFill>
                  <a:srgbClr val="000000"/>
                </a:solidFill>
                <a:uFillTx/>
                <a:latin typeface="Corbel" pitchFamily="18"/>
                <a:ea typeface="Microsoft YaHei" pitchFamily="2"/>
                <a:cs typeface="Lucida Sans" pitchFamily="2"/>
              </a:rPr>
              <a:t>“</a:t>
            </a:r>
          </a:p>
        </p:txBody>
      </p:sp>
      <p:sp>
        <p:nvSpPr>
          <p:cNvPr id="3" name="TextBox 14"/>
          <p:cNvSpPr txBox="1"/>
          <p:nvPr/>
        </p:nvSpPr>
        <p:spPr>
          <a:xfrm>
            <a:off x="9009363" y="3107881"/>
            <a:ext cx="503998" cy="6447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00803" tIns="50401" rIns="100803" bIns="50401" anchor="ctr" anchorCtr="0" compatLnSpc="0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20" b="0" i="0" u="none" strike="noStrike" kern="1200" cap="all" spc="0" baseline="0">
                <a:solidFill>
                  <a:srgbClr val="000000"/>
                </a:solidFill>
                <a:uFillTx/>
                <a:latin typeface="Corbel" pitchFamily="18"/>
                <a:ea typeface="Microsoft YaHei" pitchFamily="2"/>
                <a:cs typeface="Lucida Sans" pitchFamily="2"/>
              </a:rPr>
              <a:t>”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572841" y="755998"/>
            <a:ext cx="7688522" cy="3024003"/>
          </a:xfrm>
        </p:spPr>
        <p:txBody>
          <a:bodyPr/>
          <a:lstStyle>
            <a:lvl1pPr>
              <a:defRPr sz="353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227600" y="4283643"/>
            <a:ext cx="8285762" cy="979916"/>
          </a:xfrm>
        </p:spPr>
        <p:txBody>
          <a:bodyPr anchor="b"/>
          <a:lstStyle>
            <a:lvl1pPr marL="0" algn="r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227600" y="5263917"/>
            <a:ext cx="8285762" cy="1119957"/>
          </a:xfrm>
        </p:spPr>
        <p:txBody>
          <a:bodyPr anchor="t"/>
          <a:lstStyle>
            <a:lvl1pPr marL="0" indent="0" algn="r">
              <a:spcBef>
                <a:spcPts val="500"/>
              </a:spcBef>
              <a:buNone/>
              <a:defRPr sz="199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759105-3DCA-42B9-9970-DF553A19238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814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27600" y="755998"/>
            <a:ext cx="8285762" cy="300636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227600" y="3863879"/>
            <a:ext cx="8285762" cy="924120"/>
          </a:xfrm>
        </p:spPr>
        <p:txBody>
          <a:bodyPr anchor="b"/>
          <a:lstStyle>
            <a:lvl1pPr marL="0">
              <a:spcBef>
                <a:spcPts val="0"/>
              </a:spcBef>
              <a:buNone/>
              <a:defRPr sz="309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227600" y="4787642"/>
            <a:ext cx="8285762" cy="1595884"/>
          </a:xfrm>
        </p:spPr>
        <p:txBody>
          <a:bodyPr anchor="t"/>
          <a:lstStyle>
            <a:lvl1pPr marL="0" indent="0">
              <a:spcBef>
                <a:spcPts val="500"/>
              </a:spcBef>
              <a:buNone/>
              <a:defRPr sz="199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E257A6-2295-47D2-9AB6-5EDA71C6453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55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3092E5-969E-4D4C-B67F-0592E3584B2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69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049243" y="755998"/>
            <a:ext cx="1464118" cy="562787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227600" y="755998"/>
            <a:ext cx="6632636" cy="5627875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34B549-21E4-4B7D-A16A-E329714D0E0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710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7235" y="1884240"/>
            <a:ext cx="8694718" cy="3144959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87235" y="5059439"/>
            <a:ext cx="8694718" cy="1652759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2BC6A3-A121-4A15-978E-9121AA48698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47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503276" y="1768321"/>
            <a:ext cx="4459318" cy="4384804"/>
          </a:xfrm>
        </p:spPr>
        <p:txBody>
          <a:bodyPr anchor="t"/>
          <a:lstStyle>
            <a:lvl1pPr>
              <a:spcAft>
                <a:spcPts val="1415"/>
              </a:spcAft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type="title" idx="4294967295"/>
          </p:nvPr>
        </p:nvSpPr>
        <p:spPr>
          <a:xfrm>
            <a:off x="5114879" y="1768321"/>
            <a:ext cx="4460763" cy="4384804"/>
          </a:xfrm>
        </p:spPr>
        <p:txBody>
          <a:bodyPr anchor="t"/>
          <a:lstStyle>
            <a:lvl1pPr>
              <a:spcAft>
                <a:spcPts val="1415"/>
              </a:spcAft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C8B34E-18CE-4750-91C7-D2AA2D8B622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73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18" y="403195"/>
            <a:ext cx="8694718" cy="146051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93718" y="1852556"/>
            <a:ext cx="4265639" cy="907916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type="title" idx="4294967295"/>
          </p:nvPr>
        </p:nvSpPr>
        <p:spPr>
          <a:xfrm>
            <a:off x="693718" y="2760838"/>
            <a:ext cx="4265639" cy="4062240"/>
          </a:xfrm>
        </p:spPr>
        <p:txBody>
          <a:bodyPr anchor="t"/>
          <a:lstStyle>
            <a:lvl1pPr>
              <a:spcAft>
                <a:spcPts val="1415"/>
              </a:spcAft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03723" y="1852556"/>
            <a:ext cx="4284722" cy="907916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type="title" idx="4294967295"/>
          </p:nvPr>
        </p:nvSpPr>
        <p:spPr>
          <a:xfrm>
            <a:off x="5103723" y="2760838"/>
            <a:ext cx="4284722" cy="4062240"/>
          </a:xfrm>
        </p:spPr>
        <p:txBody>
          <a:bodyPr anchor="t"/>
          <a:lstStyle>
            <a:lvl1pPr>
              <a:spcAft>
                <a:spcPts val="1415"/>
              </a:spcAft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303C40-FD57-4888-B1A9-4436AA5A9C4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445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399867-1C83-4851-95E7-FBC18547744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0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ABE570-1A69-4E06-992E-40D6CC658CA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324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18" y="503276"/>
            <a:ext cx="3251158" cy="1765441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title" idx="4294967295"/>
          </p:nvPr>
        </p:nvSpPr>
        <p:spPr>
          <a:xfrm>
            <a:off x="4286158" y="1088995"/>
            <a:ext cx="5102278" cy="5372282"/>
          </a:xfrm>
        </p:spPr>
        <p:txBody>
          <a:bodyPr anchor="t"/>
          <a:lstStyle>
            <a:lvl1pPr>
              <a:spcAft>
                <a:spcPts val="1415"/>
              </a:spcAft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18" y="2268361"/>
            <a:ext cx="3251158" cy="4200479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A69643-8DEB-4C49-93C6-01035172CD3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845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18" y="503276"/>
            <a:ext cx="3251158" cy="1765441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title" idx="4294967295"/>
          </p:nvPr>
        </p:nvSpPr>
        <p:spPr>
          <a:xfrm>
            <a:off x="4286158" y="1088995"/>
            <a:ext cx="5102278" cy="5372282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18" y="2268361"/>
            <a:ext cx="3251158" cy="4200479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4FF4B5-44ED-42C5-9D57-8C8E99DB61D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95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4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ECEAF327-6C58-4144-850F-1DAA7B8476F6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Liberation Sans" pitchFamily="18"/>
          <a:ea typeface="Microsoft YaHei" pitchFamily="2"/>
          <a:cs typeface="Lucida Sans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Liberation Sans" pitchFamily="18"/>
          <a:ea typeface="Microsoft YaHei" pitchFamily="2"/>
          <a:cs typeface="Lucida Sans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0" y="0"/>
            <a:ext cx="2350437" cy="7560002"/>
            <a:chOff x="0" y="0"/>
            <a:chExt cx="2350437" cy="7560002"/>
          </a:xfrm>
        </p:grpSpPr>
        <p:sp>
          <p:nvSpPr>
            <p:cNvPr id="3" name="Freeform 6"/>
            <p:cNvSpPr/>
            <p:nvPr/>
          </p:nvSpPr>
          <p:spPr>
            <a:xfrm>
              <a:off x="0" y="0"/>
              <a:ext cx="1182959" cy="58323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76"/>
                <a:gd name="f4" fmla="val 3333"/>
                <a:gd name="f5" fmla="val 3132"/>
                <a:gd name="f6" fmla="val 3312"/>
                <a:gd name="f7" fmla="val 126"/>
                <a:gd name="f8" fmla="val 514"/>
                <a:gd name="f9" fmla="*/ f0 1 676"/>
                <a:gd name="f10" fmla="*/ f1 1 3333"/>
                <a:gd name="f11" fmla="+- f4 0 f2"/>
                <a:gd name="f12" fmla="+- f3 0 f2"/>
                <a:gd name="f13" fmla="*/ f12 1 676"/>
                <a:gd name="f14" fmla="*/ f11 1 3333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76" h="3333">
                  <a:moveTo>
                    <a:pt x="f2" y="f5"/>
                  </a:moveTo>
                  <a:lnTo>
                    <a:pt x="f2" y="f6"/>
                  </a:lnTo>
                  <a:lnTo>
                    <a:pt x="f7" y="f4"/>
                  </a:lnTo>
                  <a:lnTo>
                    <a:pt x="f3" y="f2"/>
                  </a:lnTo>
                  <a:lnTo>
                    <a:pt x="f8" y="f2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30ACEC"/>
            </a:solidFill>
            <a:ln cap="flat">
              <a:noFill/>
              <a:prstDash val="solid"/>
            </a:ln>
          </p:spPr>
          <p:txBody>
            <a:bodyPr vert="horz" wrap="square" lIns="90004" tIns="44997" rIns="90004" bIns="44997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4" name="Freeform 7"/>
            <p:cNvSpPr/>
            <p:nvPr/>
          </p:nvSpPr>
          <p:spPr>
            <a:xfrm>
              <a:off x="0" y="0"/>
              <a:ext cx="836639" cy="50975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78"/>
                <a:gd name="f4" fmla="val 2913"/>
                <a:gd name="f5" fmla="val 318"/>
                <a:gd name="f6" fmla="val 1938"/>
                <a:gd name="f7" fmla="*/ f0 1 478"/>
                <a:gd name="f8" fmla="*/ f1 1 2913"/>
                <a:gd name="f9" fmla="+- f4 0 f2"/>
                <a:gd name="f10" fmla="+- f3 0 f2"/>
                <a:gd name="f11" fmla="*/ f10 1 478"/>
                <a:gd name="f12" fmla="*/ f9 1 2913"/>
                <a:gd name="f13" fmla="*/ 0 1 f11"/>
                <a:gd name="f14" fmla="*/ f3 1 f11"/>
                <a:gd name="f15" fmla="*/ 0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478" h="2913">
                  <a:moveTo>
                    <a:pt x="f3" y="f2"/>
                  </a:moveTo>
                  <a:lnTo>
                    <a:pt x="f5" y="f2"/>
                  </a:lnTo>
                  <a:lnTo>
                    <a:pt x="f2" y="f6"/>
                  </a:lnTo>
                  <a:lnTo>
                    <a:pt x="f2" y="f4"/>
                  </a:lnTo>
                  <a:lnTo>
                    <a:pt x="f3" y="f2"/>
                  </a:lnTo>
                  <a:close/>
                </a:path>
              </a:pathLst>
            </a:custGeom>
            <a:solidFill>
              <a:srgbClr val="595959"/>
            </a:solidFill>
            <a:ln cap="flat">
              <a:noFill/>
              <a:prstDash val="solid"/>
            </a:ln>
          </p:spPr>
          <p:txBody>
            <a:bodyPr vert="horz" wrap="square" lIns="90004" tIns="44997" rIns="90004" bIns="44997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" name="Freeform 8"/>
            <p:cNvSpPr/>
            <p:nvPr/>
          </p:nvSpPr>
          <p:spPr>
            <a:xfrm>
              <a:off x="0" y="6242041"/>
              <a:ext cx="999356" cy="13175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1"/>
                <a:gd name="f4" fmla="val 753"/>
                <a:gd name="f5" fmla="val 12"/>
                <a:gd name="f6" fmla="val 538"/>
                <a:gd name="f7" fmla="*/ f0 1 571"/>
                <a:gd name="f8" fmla="*/ f1 1 753"/>
                <a:gd name="f9" fmla="+- f4 0 f2"/>
                <a:gd name="f10" fmla="+- f3 0 f2"/>
                <a:gd name="f11" fmla="*/ f10 1 571"/>
                <a:gd name="f12" fmla="*/ f9 1 753"/>
                <a:gd name="f13" fmla="*/ 0 1 f11"/>
                <a:gd name="f14" fmla="*/ f3 1 f11"/>
                <a:gd name="f15" fmla="*/ 0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571" h="753">
                  <a:moveTo>
                    <a:pt x="f2" y="f2"/>
                  </a:moveTo>
                  <a:lnTo>
                    <a:pt x="f2" y="f5"/>
                  </a:lnTo>
                  <a:lnTo>
                    <a:pt x="f6" y="f4"/>
                  </a:lnTo>
                  <a:lnTo>
                    <a:pt x="f3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262626"/>
            </a:solidFill>
            <a:ln cap="flat">
              <a:noFill/>
              <a:prstDash val="solid"/>
            </a:ln>
          </p:spPr>
          <p:txBody>
            <a:bodyPr vert="horz" wrap="square" lIns="90004" tIns="44997" rIns="90004" bIns="44997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6" name="Freeform 9"/>
            <p:cNvSpPr/>
            <p:nvPr/>
          </p:nvSpPr>
          <p:spPr>
            <a:xfrm>
              <a:off x="0" y="5837758"/>
              <a:ext cx="1639802" cy="172187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37"/>
                <a:gd name="f4" fmla="val 984"/>
                <a:gd name="f5" fmla="val 3"/>
                <a:gd name="f6" fmla="val 901"/>
                <a:gd name="f7" fmla="*/ f0 1 937"/>
                <a:gd name="f8" fmla="*/ f1 1 984"/>
                <a:gd name="f9" fmla="+- f4 0 f2"/>
                <a:gd name="f10" fmla="+- f3 0 f2"/>
                <a:gd name="f11" fmla="*/ f10 1 937"/>
                <a:gd name="f12" fmla="*/ f9 1 984"/>
                <a:gd name="f13" fmla="*/ 0 1 f11"/>
                <a:gd name="f14" fmla="*/ f3 1 f11"/>
                <a:gd name="f15" fmla="*/ 0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937" h="984">
                  <a:moveTo>
                    <a:pt x="f2" y="f2"/>
                  </a:moveTo>
                  <a:lnTo>
                    <a:pt x="f2" y="f5"/>
                  </a:lnTo>
                  <a:lnTo>
                    <a:pt x="f6" y="f4"/>
                  </a:lnTo>
                  <a:lnTo>
                    <a:pt x="f3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0C5A82"/>
            </a:solidFill>
            <a:ln cap="flat">
              <a:noFill/>
              <a:prstDash val="solid"/>
            </a:ln>
          </p:spPr>
          <p:txBody>
            <a:bodyPr vert="horz" wrap="square" lIns="90004" tIns="44997" rIns="90004" bIns="44997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7" name="Freeform 10"/>
            <p:cNvSpPr/>
            <p:nvPr/>
          </p:nvSpPr>
          <p:spPr>
            <a:xfrm>
              <a:off x="0" y="5795640"/>
              <a:ext cx="2350437" cy="176399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43"/>
                <a:gd name="f4" fmla="val 1008"/>
                <a:gd name="f5" fmla="val 24"/>
                <a:gd name="f6" fmla="val 937"/>
                <a:gd name="f7" fmla="val 126"/>
                <a:gd name="f8" fmla="val 21"/>
                <a:gd name="f9" fmla="*/ f0 1 1343"/>
                <a:gd name="f10" fmla="*/ f1 1 1008"/>
                <a:gd name="f11" fmla="+- f4 0 f2"/>
                <a:gd name="f12" fmla="+- f3 0 f2"/>
                <a:gd name="f13" fmla="*/ f12 1 1343"/>
                <a:gd name="f14" fmla="*/ f11 1 1008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343" h="1008">
                  <a:moveTo>
                    <a:pt x="f2" y="f5"/>
                  </a:moveTo>
                  <a:lnTo>
                    <a:pt x="f6" y="f4"/>
                  </a:lnTo>
                  <a:lnTo>
                    <a:pt x="f3" y="f4"/>
                  </a:lnTo>
                  <a:lnTo>
                    <a:pt x="f7" y="f8"/>
                  </a:lnTo>
                  <a:lnTo>
                    <a:pt x="f2" y="f2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1287C3"/>
            </a:solidFill>
            <a:ln cap="flat">
              <a:noFill/>
              <a:prstDash val="solid"/>
            </a:ln>
          </p:spPr>
          <p:txBody>
            <a:bodyPr vert="horz" wrap="square" lIns="90004" tIns="44997" rIns="90004" bIns="44997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8" name="Freeform 11"/>
            <p:cNvSpPr/>
            <p:nvPr/>
          </p:nvSpPr>
          <p:spPr>
            <a:xfrm>
              <a:off x="0" y="5906164"/>
              <a:ext cx="1519202" cy="16538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68"/>
                <a:gd name="f4" fmla="val 945"/>
                <a:gd name="f5" fmla="val 192"/>
                <a:gd name="f6" fmla="val 571"/>
                <a:gd name="f7" fmla="*/ f0 1 868"/>
                <a:gd name="f8" fmla="*/ f1 1 945"/>
                <a:gd name="f9" fmla="+- f4 0 f2"/>
                <a:gd name="f10" fmla="+- f3 0 f2"/>
                <a:gd name="f11" fmla="*/ f10 1 868"/>
                <a:gd name="f12" fmla="*/ f9 1 945"/>
                <a:gd name="f13" fmla="*/ 0 1 f11"/>
                <a:gd name="f14" fmla="*/ f3 1 f11"/>
                <a:gd name="f15" fmla="*/ 0 1 f12"/>
                <a:gd name="f16" fmla="*/ f4 1 f12"/>
                <a:gd name="f17" fmla="*/ f13 f7 1"/>
                <a:gd name="f18" fmla="*/ f14 f7 1"/>
                <a:gd name="f19" fmla="*/ f16 f8 1"/>
                <a:gd name="f20" fmla="*/ f15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868" h="945">
                  <a:moveTo>
                    <a:pt x="f2" y="f5"/>
                  </a:moveTo>
                  <a:lnTo>
                    <a:pt x="f6" y="f4"/>
                  </a:lnTo>
                  <a:lnTo>
                    <a:pt x="f3" y="f4"/>
                  </a:lnTo>
                  <a:lnTo>
                    <a:pt x="f2" y="f2"/>
                  </a:lnTo>
                  <a:lnTo>
                    <a:pt x="f2" y="f5"/>
                  </a:lnTo>
                  <a:close/>
                </a:path>
              </a:pathLst>
            </a:custGeom>
            <a:solidFill>
              <a:srgbClr val="404040"/>
            </a:solidFill>
            <a:ln cap="flat">
              <a:noFill/>
              <a:prstDash val="solid"/>
            </a:ln>
          </p:spPr>
          <p:txBody>
            <a:bodyPr vert="horz" wrap="square" lIns="90004" tIns="44997" rIns="90004" bIns="44997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Lucida Sans" pitchFamily="2"/>
              </a:endParaRPr>
            </a:p>
          </p:txBody>
        </p:sp>
      </p:grpSp>
      <p:sp>
        <p:nvSpPr>
          <p:cNvPr id="9" name="Title Placeholder 1"/>
          <p:cNvSpPr txBox="1">
            <a:spLocks noGrp="1"/>
          </p:cNvSpPr>
          <p:nvPr>
            <p:ph type="title"/>
          </p:nvPr>
        </p:nvSpPr>
        <p:spPr>
          <a:xfrm>
            <a:off x="1082878" y="503998"/>
            <a:ext cx="8493843" cy="2183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" name="Text Placeholder 2"/>
          <p:cNvSpPr txBox="1">
            <a:spLocks noGrp="1"/>
          </p:cNvSpPr>
          <p:nvPr>
            <p:ph type="body" idx="1"/>
          </p:nvPr>
        </p:nvSpPr>
        <p:spPr>
          <a:xfrm>
            <a:off x="1082878" y="2939759"/>
            <a:ext cx="8493843" cy="37004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112602" y="6741715"/>
            <a:ext cx="945361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2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190600" y="6741715"/>
            <a:ext cx="5858999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3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120600" y="6741715"/>
            <a:ext cx="455764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100" b="0" i="0" u="none" strike="noStrike" kern="1200" cap="none" spc="0" baseline="0">
                <a:solidFill>
                  <a:srgbClr val="000000"/>
                </a:solidFill>
                <a:uFillTx/>
                <a:latin typeface="Corbel"/>
                <a:ea typeface="Segoe UI" pitchFamily="2"/>
                <a:cs typeface="Tahoma" pitchFamily="2"/>
              </a:defRPr>
            </a:lvl1pPr>
          </a:lstStyle>
          <a:p>
            <a:pPr lvl="0"/>
            <a:fld id="{C8CA8D9F-3F7F-4787-9591-F781A1B55378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10" b="0" i="0" u="none" strike="noStrike" kern="1200" cap="none" spc="0" baseline="0">
          <a:solidFill>
            <a:srgbClr val="000000"/>
          </a:solidFill>
          <a:uFillTx/>
          <a:latin typeface="Corbel" pitchFamily="18"/>
          <a:ea typeface="Microsoft YaHei" pitchFamily="2"/>
          <a:cs typeface="Lucida Sans" pitchFamily="2"/>
        </a:defRPr>
      </a:lvl1pPr>
    </p:titleStyle>
    <p:bodyStyle>
      <a:lvl1pPr marL="315001" marR="0" lvl="0" indent="-315001" algn="l" defTabSz="914400" rtl="0" fontAlgn="auto" hangingPunct="1">
        <a:lnSpc>
          <a:spcPct val="100000"/>
        </a:lnSpc>
        <a:spcBef>
          <a:spcPts val="600"/>
        </a:spcBef>
        <a:spcAft>
          <a:spcPts val="660"/>
        </a:spcAft>
        <a:buClr>
          <a:srgbClr val="1287C3"/>
        </a:buClr>
        <a:buSzPct val="145000"/>
        <a:buFont typeface="Arial" pitchFamily="32"/>
        <a:buChar char="•"/>
        <a:tabLst/>
        <a:defRPr lang="ru-RU" sz="2650" b="0" i="0" u="none" strike="noStrike" kern="1200" cap="none" spc="0" baseline="0">
          <a:solidFill>
            <a:srgbClr val="000000"/>
          </a:solidFill>
          <a:uFillTx/>
          <a:latin typeface="Corbel" pitchFamily="18"/>
          <a:ea typeface="Microsoft YaHei" pitchFamily="2"/>
          <a:cs typeface="Lucida Sans" pitchFamily="2"/>
        </a:defRPr>
      </a:lvl1pPr>
      <a:lvl2pPr marL="819000" marR="0" lvl="1" indent="-315001" algn="l" defTabSz="914400" rtl="0" fontAlgn="auto" hangingPunct="1">
        <a:lnSpc>
          <a:spcPct val="100000"/>
        </a:lnSpc>
        <a:spcBef>
          <a:spcPts val="500"/>
        </a:spcBef>
        <a:spcAft>
          <a:spcPts val="660"/>
        </a:spcAft>
        <a:buClr>
          <a:srgbClr val="1287C3"/>
        </a:buClr>
        <a:buSzPct val="145000"/>
        <a:buFont typeface="Arial" pitchFamily="32"/>
        <a:buChar char="•"/>
        <a:tabLst/>
        <a:defRPr lang="ru-RU" sz="2210" b="0" i="0" u="none" strike="noStrike" kern="1200" cap="none" spc="0" baseline="0">
          <a:solidFill>
            <a:srgbClr val="000000"/>
          </a:solidFill>
          <a:uFillTx/>
          <a:latin typeface="Corbel" pitchFamily="18"/>
          <a:ea typeface="Microsoft YaHei" pitchFamily="2"/>
          <a:cs typeface="Lucida Sans" pitchFamily="2"/>
        </a:defRPr>
      </a:lvl2pPr>
      <a:lvl3pPr marL="1322999" marR="0" lvl="2" indent="-315001" algn="l" defTabSz="914400" rtl="0" fontAlgn="auto" hangingPunct="1">
        <a:lnSpc>
          <a:spcPct val="100000"/>
        </a:lnSpc>
        <a:spcBef>
          <a:spcPts val="500"/>
        </a:spcBef>
        <a:spcAft>
          <a:spcPts val="660"/>
        </a:spcAft>
        <a:buClr>
          <a:srgbClr val="1287C3"/>
        </a:buClr>
        <a:buSzPct val="145000"/>
        <a:buFont typeface="Arial" pitchFamily="32"/>
        <a:buChar char="•"/>
        <a:tabLst/>
        <a:defRPr lang="ru-RU" sz="1990" b="0" i="0" u="none" strike="noStrike" kern="1200" cap="none" spc="0" baseline="0">
          <a:solidFill>
            <a:srgbClr val="000000"/>
          </a:solidFill>
          <a:uFillTx/>
          <a:latin typeface="Corbel" pitchFamily="18"/>
          <a:ea typeface="Microsoft YaHei" pitchFamily="2"/>
          <a:cs typeface="Lucida Sans" pitchFamily="2"/>
        </a:defRPr>
      </a:lvl3pPr>
      <a:lvl4pPr marL="1701003" marR="0" lvl="3" indent="-188997" algn="l" defTabSz="914400" rtl="0" fontAlgn="auto" hangingPunct="1">
        <a:lnSpc>
          <a:spcPct val="100000"/>
        </a:lnSpc>
        <a:spcBef>
          <a:spcPts val="400"/>
        </a:spcBef>
        <a:spcAft>
          <a:spcPts val="660"/>
        </a:spcAft>
        <a:buClr>
          <a:srgbClr val="1287C3"/>
        </a:buClr>
        <a:buSzPct val="145000"/>
        <a:buFont typeface="Arial" pitchFamily="32"/>
        <a:buChar char="•"/>
        <a:tabLst/>
        <a:defRPr lang="ru-RU" sz="1770" b="0" i="0" u="none" strike="noStrike" kern="1200" cap="none" spc="0" baseline="0">
          <a:solidFill>
            <a:srgbClr val="000000"/>
          </a:solidFill>
          <a:uFillTx/>
          <a:latin typeface="Corbel" pitchFamily="18"/>
          <a:ea typeface="Microsoft YaHei" pitchFamily="2"/>
          <a:cs typeface="Lucida Sans" pitchFamily="2"/>
        </a:defRPr>
      </a:lvl4pPr>
      <a:lvl5pPr marL="2205002" marR="0" lvl="4" indent="-188997" algn="l" defTabSz="914400" rtl="0" fontAlgn="auto" hangingPunct="1">
        <a:lnSpc>
          <a:spcPct val="100000"/>
        </a:lnSpc>
        <a:spcBef>
          <a:spcPts val="400"/>
        </a:spcBef>
        <a:spcAft>
          <a:spcPts val="660"/>
        </a:spcAft>
        <a:buClr>
          <a:srgbClr val="1287C3"/>
        </a:buClr>
        <a:buSzPct val="145000"/>
        <a:buFont typeface="Arial" pitchFamily="32"/>
        <a:buChar char="•"/>
        <a:tabLst/>
        <a:defRPr lang="ru-RU" sz="1550" b="0" i="0" u="none" strike="noStrike" kern="1200" cap="none" spc="0" baseline="0">
          <a:solidFill>
            <a:srgbClr val="000000"/>
          </a:solidFill>
          <a:uFillTx/>
          <a:latin typeface="Corbel" pitchFamily="18"/>
          <a:ea typeface="Microsoft YaHei" pitchFamily="2"/>
          <a:cs typeface="Lucida Sans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144356"/>
            <a:ext cx="9070921" cy="1046155"/>
          </a:xfrm>
        </p:spPr>
        <p:txBody>
          <a:bodyPr/>
          <a:lstStyle/>
          <a:p>
            <a:pPr marL="107999" marR="54004" lvl="0" indent="190442">
              <a:lnSpc>
                <a:spcPct val="150000"/>
              </a:lnSpc>
              <a:spcBef>
                <a:spcPts val="565"/>
              </a:spcBef>
              <a:spcAft>
                <a:spcPts val="565"/>
              </a:spcAft>
            </a:pPr>
            <a:r>
              <a:rPr lang="ru-RU" sz="1800">
                <a:latin typeface="Times New Roman" pitchFamily="18"/>
              </a:rPr>
              <a:t>Муниципальное бюджетное образовательное учреждение</a:t>
            </a:r>
            <a:br>
              <a:rPr lang="ru-RU" sz="1800">
                <a:latin typeface="Times New Roman" pitchFamily="18"/>
              </a:rPr>
            </a:br>
            <a:r>
              <a:rPr lang="ru-RU" sz="1800">
                <a:latin typeface="Times New Roman" pitchFamily="18"/>
              </a:rPr>
              <a:t>Самарская средняя  школа №1 имени П. А. Половинко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110358" y="1190521"/>
            <a:ext cx="9279523" cy="6487283"/>
          </a:xfrm>
        </p:spPr>
        <p:txBody>
          <a:bodyPr/>
          <a:lstStyle/>
          <a:p>
            <a:pPr lvl="0" algn="ctr">
              <a:lnSpc>
                <a:spcPct val="140000"/>
              </a:lnSpc>
              <a:spcBef>
                <a:spcPts val="565"/>
              </a:spcBef>
              <a:spcAft>
                <a:spcPts val="565"/>
              </a:spcAft>
            </a:pPr>
            <a:r>
              <a:rPr lang="ru-RU" sz="3200" b="1" i="1">
                <a:latin typeface="Times New Roman" pitchFamily="18"/>
              </a:rPr>
              <a:t>Вклад П. И. Новгородцева в развитие юридической науки в России</a:t>
            </a:r>
          </a:p>
          <a:p>
            <a:pPr lvl="0" algn="r">
              <a:lnSpc>
                <a:spcPct val="140000"/>
              </a:lnSpc>
              <a:spcBef>
                <a:spcPts val="565"/>
              </a:spcBef>
              <a:spcAft>
                <a:spcPts val="565"/>
              </a:spcAft>
            </a:pPr>
            <a:r>
              <a:rPr lang="ru-RU" sz="2000">
                <a:latin typeface="Times New Roman" pitchFamily="18"/>
              </a:rPr>
              <a:t>Работу выполнила:</a:t>
            </a:r>
          </a:p>
          <a:p>
            <a:pPr lvl="0" algn="r">
              <a:lnSpc>
                <a:spcPct val="140000"/>
              </a:lnSpc>
              <a:spcBef>
                <a:spcPts val="565"/>
              </a:spcBef>
              <a:spcAft>
                <a:spcPts val="565"/>
              </a:spcAft>
            </a:pPr>
            <a:r>
              <a:rPr lang="ru-RU" sz="2000">
                <a:latin typeface="Times New Roman" pitchFamily="18"/>
              </a:rPr>
              <a:t>Мершина Кристина</a:t>
            </a:r>
          </a:p>
          <a:p>
            <a:pPr lvl="0" algn="r">
              <a:lnSpc>
                <a:spcPct val="140000"/>
              </a:lnSpc>
              <a:spcBef>
                <a:spcPts val="565"/>
              </a:spcBef>
              <a:spcAft>
                <a:spcPts val="565"/>
              </a:spcAft>
            </a:pPr>
            <a:r>
              <a:rPr lang="ru-RU" sz="2000">
                <a:latin typeface="Times New Roman" pitchFamily="18"/>
              </a:rPr>
              <a:t>Ученица 10 «А» класса</a:t>
            </a:r>
          </a:p>
          <a:p>
            <a:pPr lvl="0" algn="r">
              <a:lnSpc>
                <a:spcPct val="140000"/>
              </a:lnSpc>
              <a:spcBef>
                <a:spcPts val="565"/>
              </a:spcBef>
              <a:spcAft>
                <a:spcPts val="565"/>
              </a:spcAft>
            </a:pPr>
            <a:r>
              <a:rPr lang="ru-RU" sz="2000">
                <a:latin typeface="Times New Roman" pitchFamily="18"/>
              </a:rPr>
              <a:t>МБОУ Самарской СШ №1</a:t>
            </a:r>
          </a:p>
          <a:p>
            <a:pPr lvl="0" algn="r">
              <a:lnSpc>
                <a:spcPct val="140000"/>
              </a:lnSpc>
              <a:spcBef>
                <a:spcPts val="565"/>
              </a:spcBef>
              <a:spcAft>
                <a:spcPts val="565"/>
              </a:spcAft>
            </a:pPr>
            <a:r>
              <a:rPr lang="ru-RU" sz="2000">
                <a:latin typeface="Times New Roman" pitchFamily="18"/>
              </a:rPr>
              <a:t>Научный руководитель:</a:t>
            </a:r>
          </a:p>
          <a:p>
            <a:pPr lvl="0" algn="r">
              <a:lnSpc>
                <a:spcPct val="140000"/>
              </a:lnSpc>
              <a:spcBef>
                <a:spcPts val="565"/>
              </a:spcBef>
              <a:spcAft>
                <a:spcPts val="565"/>
              </a:spcAft>
            </a:pPr>
            <a:r>
              <a:rPr lang="ru-RU" sz="2000">
                <a:latin typeface="Times New Roman" pitchFamily="18"/>
              </a:rPr>
              <a:t>Кириченко Л.Н.</a:t>
            </a:r>
          </a:p>
          <a:p>
            <a:pPr lvl="0" algn="r">
              <a:lnSpc>
                <a:spcPct val="140000"/>
              </a:lnSpc>
              <a:spcBef>
                <a:spcPts val="565"/>
              </a:spcBef>
              <a:spcAft>
                <a:spcPts val="565"/>
              </a:spcAft>
            </a:pPr>
            <a:r>
              <a:rPr lang="ru-RU" sz="2000">
                <a:latin typeface="Times New Roman" pitchFamily="18"/>
              </a:rPr>
              <a:t>преподаватель истории и</a:t>
            </a:r>
          </a:p>
          <a:p>
            <a:pPr lvl="0" algn="r">
              <a:lnSpc>
                <a:spcPct val="140000"/>
              </a:lnSpc>
              <a:spcBef>
                <a:spcPts val="565"/>
              </a:spcBef>
              <a:spcAft>
                <a:spcPts val="565"/>
              </a:spcAft>
            </a:pPr>
            <a:r>
              <a:rPr lang="ru-RU" sz="2000">
                <a:latin typeface="Times New Roman" pitchFamily="18"/>
              </a:rPr>
              <a:t>обществознания</a:t>
            </a:r>
          </a:p>
        </p:txBody>
      </p:sp>
      <p:pic>
        <p:nvPicPr>
          <p:cNvPr id="4" name="Рисунок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>
          <a:xfrm>
            <a:off x="9389882" y="6857277"/>
            <a:ext cx="546116" cy="558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Рисунок 4" descr="Жизнь и учение Павла Новгородцева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19670" y="3002962"/>
            <a:ext cx="5481581" cy="429647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010418" y="546363"/>
            <a:ext cx="5964914" cy="1128397"/>
          </a:xfrm>
        </p:spPr>
        <p:txBody>
          <a:bodyPr anchorCtr="1"/>
          <a:lstStyle/>
          <a:p>
            <a:pPr lvl="0" algn="ctr"/>
            <a:r>
              <a:rPr lang="ru-RU"/>
              <a:t>Павел Иванович Новгородцев </a:t>
            </a:r>
          </a:p>
          <a:p>
            <a:pPr lvl="0" algn="ctr"/>
            <a:r>
              <a:rPr lang="ru-RU"/>
              <a:t>12 марта 1866 – 23 апреля 1924 гг.</a:t>
            </a:r>
          </a:p>
          <a:p>
            <a:pPr lvl="0"/>
            <a:endParaRPr lang="ru-RU"/>
          </a:p>
        </p:txBody>
      </p:sp>
      <p:pic>
        <p:nvPicPr>
          <p:cNvPr id="3" name="Рисунок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>
          <a:xfrm>
            <a:off x="9390238" y="6857277"/>
            <a:ext cx="546116" cy="558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Рисунок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rcRect/>
          <a:stretch>
            <a:fillRect/>
          </a:stretch>
        </p:blipFill>
        <p:spPr>
          <a:xfrm>
            <a:off x="215999" y="6894722"/>
            <a:ext cx="504355" cy="52128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Рисунок 5" descr="Novgorodtsev_ispr.jp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888918" y="1904996"/>
            <a:ext cx="4207922" cy="49897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720720" y="287999"/>
            <a:ext cx="9072722" cy="7128004"/>
          </a:xfrm>
        </p:spPr>
        <p:txBody>
          <a:bodyPr anchorCtr="1"/>
          <a:lstStyle/>
          <a:p>
            <a:pPr lvl="0" algn="ctr">
              <a:lnSpc>
                <a:spcPct val="90000"/>
              </a:lnSpc>
              <a:spcBef>
                <a:spcPts val="700"/>
              </a:spcBef>
            </a:pPr>
            <a:r>
              <a:rPr lang="ru-RU" sz="2800" b="1">
                <a:latin typeface="Times New Roman" pitchFamily="18"/>
                <a:cs typeface="Times New Roman" pitchFamily="18"/>
              </a:rPr>
              <a:t>Цель работы:</a:t>
            </a:r>
          </a:p>
          <a:p>
            <a:pPr lvl="0" algn="ctr">
              <a:lnSpc>
                <a:spcPct val="90000"/>
              </a:lnSpc>
              <a:spcBef>
                <a:spcPts val="700"/>
              </a:spcBef>
            </a:pPr>
            <a:r>
              <a:rPr lang="ru-RU" sz="2800">
                <a:latin typeface="Times New Roman" pitchFamily="18"/>
                <a:cs typeface="Times New Roman" pitchFamily="18"/>
              </a:rPr>
              <a:t>Исследовать вклад П.И. Новгородцева в развитие юридической науки России</a:t>
            </a:r>
          </a:p>
          <a:p>
            <a:pPr lvl="0" algn="ctr">
              <a:lnSpc>
                <a:spcPct val="90000"/>
              </a:lnSpc>
              <a:spcBef>
                <a:spcPts val="700"/>
              </a:spcBef>
            </a:pPr>
            <a:r>
              <a:rPr lang="ru-RU" sz="2800" b="1">
                <a:latin typeface="Times New Roman" pitchFamily="18"/>
                <a:cs typeface="Times New Roman" pitchFamily="18"/>
              </a:rPr>
              <a:t>Объект исследования:</a:t>
            </a:r>
          </a:p>
          <a:p>
            <a:pPr lvl="0" algn="ctr">
              <a:lnSpc>
                <a:spcPct val="90000"/>
              </a:lnSpc>
              <a:spcBef>
                <a:spcPts val="700"/>
              </a:spcBef>
            </a:pPr>
            <a:r>
              <a:rPr lang="ru-RU" sz="2800">
                <a:latin typeface="Times New Roman" pitchFamily="18"/>
                <a:cs typeface="Times New Roman" pitchFamily="18"/>
              </a:rPr>
              <a:t>теория ПРАВ и СВОБОД личности в историческом развитии</a:t>
            </a:r>
          </a:p>
          <a:p>
            <a:pPr lvl="0" algn="ctr">
              <a:lnSpc>
                <a:spcPct val="90000"/>
              </a:lnSpc>
              <a:spcBef>
                <a:spcPts val="700"/>
              </a:spcBef>
            </a:pPr>
            <a:r>
              <a:rPr lang="ru-RU" sz="2800" b="1">
                <a:latin typeface="Times New Roman" pitchFamily="18"/>
                <a:cs typeface="Times New Roman" pitchFamily="18"/>
              </a:rPr>
              <a:t>Предмет исследования:</a:t>
            </a:r>
          </a:p>
          <a:p>
            <a:pPr lvl="0" algn="ctr">
              <a:lnSpc>
                <a:spcPct val="90000"/>
              </a:lnSpc>
              <a:spcBef>
                <a:spcPts val="700"/>
              </a:spcBef>
            </a:pPr>
            <a:r>
              <a:rPr lang="ru-RU" sz="2800">
                <a:latin typeface="Times New Roman" pitchFamily="18"/>
                <a:cs typeface="Times New Roman" pitchFamily="18"/>
              </a:rPr>
              <a:t> научная деятельность П.И.Новгородцева в области исследования государства и права, проблем демократии, правового государства   </a:t>
            </a:r>
          </a:p>
          <a:p>
            <a:pPr lvl="0" algn="ctr">
              <a:lnSpc>
                <a:spcPct val="90000"/>
              </a:lnSpc>
              <a:spcBef>
                <a:spcPts val="700"/>
              </a:spcBef>
            </a:pPr>
            <a:r>
              <a:rPr lang="ru-RU" sz="2800" b="1">
                <a:latin typeface="Times New Roman" pitchFamily="18"/>
                <a:cs typeface="Times New Roman" pitchFamily="18"/>
              </a:rPr>
              <a:t>Задачи:</a:t>
            </a:r>
          </a:p>
          <a:p>
            <a:pPr lvl="0" algn="ctr">
              <a:lnSpc>
                <a:spcPct val="90000"/>
              </a:lnSpc>
              <a:spcBef>
                <a:spcPts val="700"/>
              </a:spcBef>
            </a:pPr>
            <a:r>
              <a:rPr lang="ru-RU" sz="2800">
                <a:latin typeface="Times New Roman" pitchFamily="18"/>
                <a:cs typeface="Times New Roman" pitchFamily="18"/>
              </a:rPr>
              <a:t>1.Анализ трудов Новгородцева</a:t>
            </a:r>
          </a:p>
          <a:p>
            <a:pPr lvl="0" algn="ctr">
              <a:lnSpc>
                <a:spcPct val="90000"/>
              </a:lnSpc>
              <a:spcBef>
                <a:spcPts val="700"/>
              </a:spcBef>
            </a:pPr>
            <a:r>
              <a:rPr lang="ru-RU" sz="2800">
                <a:latin typeface="Times New Roman" pitchFamily="18"/>
                <a:cs typeface="Times New Roman" pitchFamily="18"/>
              </a:rPr>
              <a:t>2.Изучение проблемы трансформации идеи общественного идеала от античности до нашего времени.</a:t>
            </a:r>
          </a:p>
        </p:txBody>
      </p:sp>
      <p:pic>
        <p:nvPicPr>
          <p:cNvPr id="3" name="Рисунок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>
          <a:xfrm>
            <a:off x="9298698" y="6857277"/>
            <a:ext cx="546116" cy="558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Рисунок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rcRect/>
          <a:stretch>
            <a:fillRect/>
          </a:stretch>
        </p:blipFill>
        <p:spPr>
          <a:xfrm>
            <a:off x="216356" y="6894722"/>
            <a:ext cx="504355" cy="52128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8" y="1261241"/>
            <a:ext cx="9072000" cy="4335517"/>
          </a:xfrm>
        </p:spPr>
        <p:txBody>
          <a:bodyPr/>
          <a:lstStyle/>
          <a:p>
            <a:pPr marL="0" lvl="0" indent="0">
              <a:buNone/>
            </a:pPr>
            <a:r>
              <a:rPr lang="ru-RU"/>
              <a:t> </a:t>
            </a:r>
          </a:p>
          <a:p>
            <a:pPr lvl="0" algn="ctr"/>
            <a:r>
              <a:rPr lang="ru-RU">
                <a:latin typeface="Times New Roman" pitchFamily="18"/>
                <a:cs typeface="Times New Roman" pitchFamily="18"/>
              </a:rPr>
              <a:t> </a:t>
            </a:r>
            <a:r>
              <a:rPr lang="ru-RU" sz="2800" i="1">
                <a:latin typeface="Times New Roman" pitchFamily="18"/>
                <a:cs typeface="Times New Roman" pitchFamily="18"/>
              </a:rPr>
              <a:t>Важно не то место, которое мы занимаем,</a:t>
            </a:r>
            <a:r>
              <a:rPr lang="ru-RU" sz="2800">
                <a:latin typeface="Times New Roman" pitchFamily="18"/>
                <a:cs typeface="Times New Roman" pitchFamily="18"/>
              </a:rPr>
              <a:t/>
            </a:r>
            <a:br>
              <a:rPr lang="ru-RU" sz="2800">
                <a:latin typeface="Times New Roman" pitchFamily="18"/>
                <a:cs typeface="Times New Roman" pitchFamily="18"/>
              </a:rPr>
            </a:br>
            <a:r>
              <a:rPr lang="ru-RU" sz="2800" i="1">
                <a:latin typeface="Times New Roman" pitchFamily="18"/>
                <a:cs typeface="Times New Roman" pitchFamily="18"/>
              </a:rPr>
              <a:t>а то направление, в котором мы движемся.</a:t>
            </a:r>
            <a:endParaRPr lang="ru-RU" sz="2800">
              <a:latin typeface="Times New Roman" pitchFamily="18"/>
              <a:cs typeface="Times New Roman" pitchFamily="18"/>
            </a:endParaRPr>
          </a:p>
          <a:p>
            <a:pPr lvl="0" algn="r"/>
            <a:r>
              <a:rPr lang="ru-RU" sz="2800" b="1">
                <a:latin typeface="Times New Roman" pitchFamily="18"/>
                <a:cs typeface="Times New Roman" pitchFamily="18"/>
              </a:rPr>
              <a:t>Толстой Л.Н.</a:t>
            </a:r>
            <a:endParaRPr lang="ru-RU" sz="2800">
              <a:latin typeface="Times New Roman" pitchFamily="18"/>
              <a:cs typeface="Times New Roman" pitchFamily="18"/>
            </a:endParaRPr>
          </a:p>
          <a:p>
            <a:pPr lvl="0" algn="ctr"/>
            <a:r>
              <a:rPr lang="ru-RU" sz="2800">
                <a:latin typeface="Times New Roman" pitchFamily="18"/>
                <a:cs typeface="Times New Roman" pitchFamily="18"/>
              </a:rPr>
              <a:t>Мы живем с вами в совершенно новой России. Возможных моделей развития нашей страны в XXI веке не так уж и мало. Сказать, что сегодня сложное время – означает почти ничего не сказать. Мы ищем ответы на но­вые вопросы, связанные с пониманием ново­го направления развития Российского госу­дарства, его устройства, стабильности, ус­тойчивости и безопасности. Вся Россия на­ходится в поисках будущего. В современной России много негатива, который мы, возмож­но, преувеличиваем, неспособные понять, куда исчезло даже то скромное благополу­чие, которое еще недавно так легко давалось</a:t>
            </a:r>
          </a:p>
        </p:txBody>
      </p:sp>
      <p:pic>
        <p:nvPicPr>
          <p:cNvPr id="3" name="Рисунок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/>
          <a:stretch>
            <a:fillRect/>
          </a:stretch>
        </p:blipFill>
        <p:spPr>
          <a:xfrm>
            <a:off x="216356" y="6894722"/>
            <a:ext cx="504355" cy="52128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Рисунок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>
          <a:xfrm>
            <a:off x="9298698" y="6857277"/>
            <a:ext cx="546116" cy="55871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8" y="1768678"/>
            <a:ext cx="9072000" cy="4384081"/>
          </a:xfrm>
        </p:spPr>
        <p:txBody>
          <a:bodyPr/>
          <a:lstStyle/>
          <a:p>
            <a:pPr lvl="0" algn="ctr"/>
            <a:r>
              <a:rPr lang="ru-RU" sz="2400">
                <a:latin typeface="Times New Roman" pitchFamily="18"/>
                <a:cs typeface="Times New Roman" pitchFamily="18"/>
              </a:rPr>
              <a:t>Основные области деятельности Новгородцева как философа - исследование государства и права, проблемы демократии, различных форм государственного устройства, правового государства, вопрос об общественном и личном, об общественном идеале и его трансформации от античности до нашего времени. Работы П.И. Новгородцева, поражающие эрудицией и основательным анализом, написаны ярким, ясным языком и поэтому доступны не только специалистам в данной области науки, но и более широкой аудитории. </a:t>
            </a:r>
          </a:p>
          <a:p>
            <a:pPr lvl="0" algn="ctr"/>
            <a:r>
              <a:rPr lang="ru-RU" sz="2400">
                <a:latin typeface="Times New Roman" pitchFamily="18"/>
                <a:cs typeface="Times New Roman" pitchFamily="18"/>
              </a:rPr>
              <a:t>Подход Новгородцева к проблемам права и государства пронизан стремлением преодолеть позитивизм и утвердить нравственный идеализм в юриспруденции и в целом в учении об обществе. В основе этого нравственного идеализма лежит естественноправовая идея абсолютной нравственной ценности личности, которая определяет смысл и существо общественного идеала.</a:t>
            </a:r>
          </a:p>
          <a:p>
            <a:pPr lvl="0" algn="ctr"/>
            <a:r>
              <a:rPr lang="ru-RU" sz="2400">
                <a:latin typeface="Times New Roman" pitchFamily="18"/>
                <a:cs typeface="Times New Roman" pitchFamily="18"/>
              </a:rPr>
              <a:t> Новгородцев исходным началом общественного идеала считает «принцип личности», а не «принцип общественный». </a:t>
            </a:r>
          </a:p>
          <a:p>
            <a:pPr lvl="0"/>
            <a:endParaRPr lang="ru-RU">
              <a:latin typeface="Times New Roman" pitchFamily="18"/>
              <a:cs typeface="Times New Roman" pitchFamily="18"/>
            </a:endParaRPr>
          </a:p>
        </p:txBody>
      </p:sp>
      <p:pic>
        <p:nvPicPr>
          <p:cNvPr id="3" name="Рисунок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/>
          <a:stretch>
            <a:fillRect/>
          </a:stretch>
        </p:blipFill>
        <p:spPr>
          <a:xfrm>
            <a:off x="9298698" y="6857277"/>
            <a:ext cx="546116" cy="558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Рисунок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>
          <a:xfrm>
            <a:off x="216356" y="6894722"/>
            <a:ext cx="504355" cy="52128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20717" y="157651"/>
            <a:ext cx="9711558" cy="7141774"/>
          </a:xfrm>
        </p:spPr>
        <p:txBody>
          <a:bodyPr/>
          <a:lstStyle/>
          <a:p>
            <a:pPr lvl="0" algn="ctr"/>
            <a:endParaRPr lang="ru-RU" b="1"/>
          </a:p>
          <a:p>
            <a:pPr lvl="0" algn="ctr"/>
            <a:r>
              <a:rPr lang="ru-RU" b="1">
                <a:latin typeface="Times New Roman" pitchFamily="18"/>
                <a:cs typeface="Times New Roman" pitchFamily="18"/>
              </a:rPr>
              <a:t>Заключение</a:t>
            </a:r>
          </a:p>
          <a:p>
            <a:pPr lvl="0" algn="ctr"/>
            <a:r>
              <a:rPr lang="ru-RU" sz="2800">
                <a:latin typeface="Times New Roman" pitchFamily="18"/>
                <a:cs typeface="Times New Roman" pitchFamily="18"/>
              </a:rPr>
              <a:t>Я получила огромное удовольствие, занимаясь исследовательской работой, так как, поставив перед собой цель исследования вклада П.И. Новгородцева в юридическую науку России, я открыла для себя новое в юридической науке. Думаю, опыт, приобретенный в процессе исследования поможет мне избежать ошибок в этой сфере.</a:t>
            </a:r>
          </a:p>
          <a:p>
            <a:pPr lvl="0" algn="ctr"/>
            <a:r>
              <a:rPr lang="ru-RU" sz="2800">
                <a:latin typeface="Times New Roman" pitchFamily="18"/>
                <a:cs typeface="Times New Roman" pitchFamily="18"/>
              </a:rPr>
              <a:t>Развитие России как правового государства невозможно без повышения правовой культуры её граждан, особенно подрастающего поколения. Пока мы ещё юные граждане России, но через десять лет в наших руках будет судьба нашей Родины….</a:t>
            </a:r>
          </a:p>
          <a:p>
            <a:pPr lvl="0" algn="ctr"/>
            <a:r>
              <a:rPr lang="ru-RU" sz="2800">
                <a:latin typeface="Times New Roman" pitchFamily="18"/>
                <a:cs typeface="Times New Roman" pitchFamily="18"/>
              </a:rPr>
              <a:t>На мой взгляд, поставленная цель достигнута. Это было нелегко, но в то же время интересно, т.к. узнала много нового и полезного, а заявленная тема оказалась, по-моему, раскрытой.</a:t>
            </a:r>
          </a:p>
          <a:p>
            <a:pPr lvl="0"/>
            <a:endParaRPr lang="ru-RU">
              <a:latin typeface="Times New Roman" pitchFamily="18"/>
              <a:cs typeface="Times New Roman" pitchFamily="18"/>
            </a:endParaRPr>
          </a:p>
        </p:txBody>
      </p:sp>
      <p:pic>
        <p:nvPicPr>
          <p:cNvPr id="3" name="Рисунок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/>
          <a:stretch>
            <a:fillRect/>
          </a:stretch>
        </p:blipFill>
        <p:spPr>
          <a:xfrm>
            <a:off x="216356" y="6894722"/>
            <a:ext cx="504355" cy="52128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араллакс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381</Words>
  <Application>Microsoft Office PowerPoint</Application>
  <PresentationFormat>Широкоэкранный</PresentationFormat>
  <Paragraphs>39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Microsoft YaHei</vt:lpstr>
      <vt:lpstr>Arial</vt:lpstr>
      <vt:lpstr>Calibri</vt:lpstr>
      <vt:lpstr>Corbel</vt:lpstr>
      <vt:lpstr>Liberation Sans</vt:lpstr>
      <vt:lpstr>Liberation Serif</vt:lpstr>
      <vt:lpstr>Lucida Sans</vt:lpstr>
      <vt:lpstr>Segoe UI</vt:lpstr>
      <vt:lpstr>Tahoma</vt:lpstr>
      <vt:lpstr>Times New Roman</vt:lpstr>
      <vt:lpstr>Обычный</vt:lpstr>
      <vt:lpstr>Параллакс</vt:lpstr>
      <vt:lpstr>Муниципальное бюджетное образовательное учреждение Самарская средняя  школа №1 имени П. А. Половинко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Самарская средняя  школа №1 имени П. А. Половинко</dc:title>
  <dc:creator>Константин</dc:creator>
  <cp:lastModifiedBy>Пользователь Windows</cp:lastModifiedBy>
  <cp:revision>26</cp:revision>
  <dcterms:created xsi:type="dcterms:W3CDTF">2016-12-02T15:15:58Z</dcterms:created>
  <dcterms:modified xsi:type="dcterms:W3CDTF">2016-12-15T11:55:56Z</dcterms:modified>
</cp:coreProperties>
</file>