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74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797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4531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132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103953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2826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537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86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1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4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02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45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6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12/4/2016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3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610" y="696190"/>
            <a:ext cx="11450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Ростовский филиал </a:t>
            </a:r>
          </a:p>
          <a:p>
            <a:pPr algn="ctr"/>
            <a:r>
              <a:rPr lang="ru-RU" dirty="0" smtClean="0"/>
              <a:t>Федерального государственного бюджетного образовательного учреждения</a:t>
            </a:r>
            <a:r>
              <a:rPr lang="ru-RU" dirty="0"/>
              <a:t> </a:t>
            </a:r>
            <a:r>
              <a:rPr lang="ru-RU" dirty="0" smtClean="0"/>
              <a:t>высшего </a:t>
            </a:r>
            <a:r>
              <a:rPr lang="ru-RU" dirty="0"/>
              <a:t>образования</a:t>
            </a:r>
          </a:p>
          <a:p>
            <a:pPr algn="ctr"/>
            <a:r>
              <a:rPr lang="ru-RU" b="1" smtClean="0"/>
              <a:t>«РОССИЙСКИЙ </a:t>
            </a:r>
            <a:r>
              <a:rPr lang="ru-RU" b="1" dirty="0"/>
              <a:t>ГОСУДАРСТВЕННЫЙ </a:t>
            </a:r>
            <a:r>
              <a:rPr lang="ru-RU" b="1"/>
              <a:t>УНИВЕРСИТЕТ </a:t>
            </a:r>
            <a:r>
              <a:rPr lang="ru-RU" b="1" smtClean="0"/>
              <a:t>ПРАВОСУДИЯ»</a:t>
            </a:r>
            <a:endParaRPr lang="ru-RU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24791" y="2595495"/>
            <a:ext cx="10525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Исследования П.И. </a:t>
            </a:r>
            <a:r>
              <a:rPr lang="ru-RU" sz="4800" b="1" i="1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Новгородцева</a:t>
            </a:r>
            <a:r>
              <a:rPr lang="ru-RU" sz="4800" b="1" i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по философии </a:t>
            </a:r>
            <a:r>
              <a:rPr lang="ru-RU" sz="4800" b="1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права</a:t>
            </a:r>
            <a:endParaRPr lang="ru-RU" sz="4800" b="1" i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1255" y="4813738"/>
            <a:ext cx="5785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Работу выполнила:</a:t>
            </a:r>
          </a:p>
          <a:p>
            <a:r>
              <a:rPr lang="ru-RU" b="1" dirty="0"/>
              <a:t>Макарова Юлия</a:t>
            </a:r>
          </a:p>
          <a:p>
            <a:r>
              <a:rPr lang="ru-RU" dirty="0"/>
              <a:t>студентка 1-го </a:t>
            </a:r>
            <a:r>
              <a:rPr lang="ru-RU" dirty="0" smtClean="0"/>
              <a:t>курса, гр. Д-101</a:t>
            </a:r>
            <a:endParaRPr lang="ru-RU" dirty="0"/>
          </a:p>
          <a:p>
            <a:r>
              <a:rPr lang="ru-RU" b="1" dirty="0"/>
              <a:t>Научный руководитель:</a:t>
            </a:r>
          </a:p>
          <a:p>
            <a:r>
              <a:rPr lang="ru-RU" dirty="0"/>
              <a:t>Цечоев В. К., </a:t>
            </a:r>
            <a:r>
              <a:rPr lang="ru-RU" dirty="0" err="1"/>
              <a:t>д.ю.н</a:t>
            </a:r>
            <a:r>
              <a:rPr lang="ru-RU" dirty="0"/>
              <a:t>.,  </a:t>
            </a:r>
            <a:r>
              <a:rPr lang="ru-RU" dirty="0" smtClean="0"/>
              <a:t>проф. кафедры ТГП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3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9710" y="2385977"/>
            <a:ext cx="475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cs typeface="Times New Roman" panose="02020603050405020304" pitchFamily="18" charset="0"/>
              </a:rPr>
              <a:t>Павел Иванович Новгородцев родился 16 февраля 1866 г. в городе Бахмуте</a:t>
            </a:r>
            <a:r>
              <a:rPr lang="ru-RU" sz="2400" spc="100" dirty="0" smtClean="0">
                <a:cs typeface="Times New Roman" panose="02020603050405020304" pitchFamily="18" charset="0"/>
              </a:rPr>
              <a:t>.</a:t>
            </a:r>
            <a:endParaRPr lang="ru-RU" sz="2400" spc="1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27" y="141799"/>
            <a:ext cx="4380485" cy="657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2" t="11631" r="14834" b="11914"/>
          <a:stretch/>
        </p:blipFill>
        <p:spPr>
          <a:xfrm>
            <a:off x="1914144" y="109728"/>
            <a:ext cx="8193024" cy="65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8607" y="573712"/>
            <a:ext cx="8854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Абсолютный и относительный идеалы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8037" y="2857776"/>
            <a:ext cx="5330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Абсолютный идеал создается каждым человеком самостоятельно и выступает в качестве требования нравственного поведения индивида, бесконечного совершенствования личности.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3818" y="2703888"/>
            <a:ext cx="5444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Относительный же идеал зависит и</a:t>
            </a:r>
            <a:r>
              <a:rPr lang="ru-RU" sz="2000" dirty="0" smtClean="0"/>
              <a:t> </a:t>
            </a:r>
            <a:r>
              <a:rPr lang="ru-RU" sz="2000" dirty="0"/>
              <a:t>от конкретного </a:t>
            </a:r>
            <a:r>
              <a:rPr lang="ru-RU" sz="2000" dirty="0" smtClean="0"/>
              <a:t>лица, и </a:t>
            </a:r>
            <a:r>
              <a:rPr lang="ru-RU" sz="2000" dirty="0"/>
              <a:t>от других субъектов общественной </a:t>
            </a:r>
            <a:r>
              <a:rPr lang="ru-RU" sz="2000" dirty="0" smtClean="0"/>
              <a:t>жизни (группы</a:t>
            </a:r>
            <a:r>
              <a:rPr lang="ru-RU" sz="2000" dirty="0"/>
              <a:t>, класса, движения, партии т.д</a:t>
            </a:r>
            <a:r>
              <a:rPr lang="ru-RU" sz="2000" dirty="0" smtClean="0"/>
              <a:t>.) </a:t>
            </a:r>
            <a:r>
              <a:rPr lang="ru-RU" sz="2000" dirty="0"/>
              <a:t>и ориентирован всегда на создание какого-либо общественного </a:t>
            </a:r>
            <a:r>
              <a:rPr lang="ru-RU" sz="2000" dirty="0" smtClean="0"/>
              <a:t>порядка.</a:t>
            </a:r>
            <a:endParaRPr lang="ru-RU" sz="2000" dirty="0"/>
          </a:p>
        </p:txBody>
      </p:sp>
      <p:sp>
        <p:nvSpPr>
          <p:cNvPr id="6" name="Нашивка 5"/>
          <p:cNvSpPr/>
          <p:nvPr/>
        </p:nvSpPr>
        <p:spPr>
          <a:xfrm>
            <a:off x="5888182" y="1649813"/>
            <a:ext cx="415636" cy="675409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10800000">
            <a:off x="5898573" y="4837729"/>
            <a:ext cx="415636" cy="675409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90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06" y="225036"/>
            <a:ext cx="4885895" cy="652933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3023" y="1596876"/>
            <a:ext cx="5449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«</a:t>
            </a:r>
            <a:r>
              <a:rPr lang="ru-RU" sz="2400" b="1" i="1" dirty="0"/>
              <a:t>Опыт </a:t>
            </a:r>
            <a:r>
              <a:rPr lang="ru-RU" sz="2400" b="1" i="1" dirty="0" smtClean="0"/>
              <a:t>жизни показал</a:t>
            </a:r>
            <a:r>
              <a:rPr lang="ru-RU" sz="2400" b="1" i="1" dirty="0"/>
              <a:t>, что идеальные начала правового государства не только не могли быть немедленно осуществлены, но еще и заключали в себе, вместо полной гармонии, известный антагонизм, который вообще делал их неосуществимыми в чистом и безусловном выражении</a:t>
            </a:r>
            <a:r>
              <a:rPr lang="ru-RU" sz="2000" b="1" dirty="0"/>
              <a:t>». </a:t>
            </a:r>
          </a:p>
        </p:txBody>
      </p:sp>
      <p:sp>
        <p:nvSpPr>
          <p:cNvPr id="4" name="Блок-схема: ссылка на другую страницу 3"/>
          <p:cNvSpPr/>
          <p:nvPr/>
        </p:nvSpPr>
        <p:spPr>
          <a:xfrm>
            <a:off x="395063" y="646869"/>
            <a:ext cx="355921" cy="731520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8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5480" y="540328"/>
            <a:ext cx="9021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Соотношение права и нравственности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6121" y="1885881"/>
            <a:ext cx="46289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i="1" dirty="0"/>
              <a:t>«В произведениях Достоевского мы находим отчетливейшее выражение русского мировоззрения, у него мы находим и глубочайшие основы русской философии права».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24"/>
          <a:stretch/>
        </p:blipFill>
        <p:spPr>
          <a:xfrm>
            <a:off x="5354405" y="1740469"/>
            <a:ext cx="6351670" cy="381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5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4723" y="2200164"/>
            <a:ext cx="55535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 «Цель </a:t>
            </a:r>
            <a:r>
              <a:rPr lang="ru-RU" sz="2400" b="1" i="1" dirty="0"/>
              <a:t>права — охрана свободы, однако пользование этой свободой может быть совершенно парализовано недостатком </a:t>
            </a:r>
            <a:r>
              <a:rPr lang="ru-RU" sz="2400" b="1" i="1" dirty="0" smtClean="0"/>
              <a:t>средств». </a:t>
            </a:r>
            <a:endParaRPr lang="ru-RU" sz="24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7"/>
          <a:stretch/>
        </p:blipFill>
        <p:spPr>
          <a:xfrm>
            <a:off x="7063717" y="175537"/>
            <a:ext cx="4300104" cy="6518235"/>
          </a:xfrm>
          <a:prstGeom prst="rect">
            <a:avLst/>
          </a:prstGeom>
        </p:spPr>
      </p:pic>
      <p:sp>
        <p:nvSpPr>
          <p:cNvPr id="7" name="Блок-схема: ссылка на другую страницу 6"/>
          <p:cNvSpPr/>
          <p:nvPr/>
        </p:nvSpPr>
        <p:spPr>
          <a:xfrm>
            <a:off x="471770" y="1472738"/>
            <a:ext cx="385907" cy="621792"/>
          </a:xfrm>
          <a:prstGeom prst="flowChartOffpageConnector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7257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0883" y="561108"/>
            <a:ext cx="293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Обобщение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58636"/>
            <a:ext cx="96012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П.И. Новгородцев- видный мыслитель и выдающийся юрист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Основоположник идеалистической школы в русской философии права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Труды П.И. </a:t>
            </a:r>
            <a:r>
              <a:rPr lang="ru-RU" sz="2400" dirty="0" err="1" smtClean="0"/>
              <a:t>Новгородцева</a:t>
            </a:r>
            <a:r>
              <a:rPr lang="ru-RU" sz="2400" dirty="0" smtClean="0"/>
              <a:t>- богатый вклад в русскую научную литературу по вопросам философии права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П.И. Новгородцев сумел объединить вокруг себя молодое поколение ученых, содействуя появлению целой плеяды одарённых русских юристов и философов.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35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694" y="2659420"/>
            <a:ext cx="6918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4788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243</TotalTime>
  <Words>263</Words>
  <Application>Microsoft Office PowerPoint</Application>
  <PresentationFormat>Широкоэкранный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</cp:revision>
  <dcterms:created xsi:type="dcterms:W3CDTF">2016-11-29T15:04:59Z</dcterms:created>
  <dcterms:modified xsi:type="dcterms:W3CDTF">2016-12-04T09:33:25Z</dcterms:modified>
</cp:coreProperties>
</file>