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FE7F9"/>
    <a:srgbClr val="CC00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001056" cy="3929090"/>
          </a:xfrm>
          <a:solidFill>
            <a:srgbClr val="DFE7F9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Ростовский филиал ФГБОУВО "РГУП" в соответствии с лицензией на ведение образовательной деятельности реализует основные образовательные программы среднего профессионального и  высшего образования.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77\Downloads\afi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59348"/>
            <a:ext cx="9144000" cy="1198652"/>
          </a:xfrm>
          <a:prstGeom prst="rect">
            <a:avLst/>
          </a:prstGeom>
          <a:noFill/>
        </p:spPr>
      </p:pic>
    </p:spTree>
  </p:cSld>
  <p:clrMapOvr>
    <a:masterClrMapping/>
  </p:clrMapOvr>
  <p:transition advTm="3822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DFE7F9"/>
          </a:solidFill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СРЕДНЕЕ ПРОФЕССИОНАЛЬНОЕ ОБРАЗОВАНИЕ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Ростовский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филиал объявляет набор на специальность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40.02.03 «Право и судебное администрирование»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приглашает лиц, имеющих основное общее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(аттестат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 класса)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на обучение  является общедоступным;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нормативный срок обучения – 2 года 10 месяцев;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по программе специалистов  среднего звена по очной форме обучения;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  на бюджетной основе или по договорам об образовании.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зачислении учитываются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освоения образовательной программы, указанные в представленных поступающими документах об образовании (средний балл аттестата 9 класса)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442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DFE7F9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/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2020/2021 учебного года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Филиал объявляет набор на специальность 40.02.03 «Право и судебное администрирование»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абитуриентов, имеющих </a:t>
            </a:r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аттестат о среднем общем образовании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(аттестат 11 класса)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 сроком обучения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 год и 10 месяцев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по очной форме  на места с оплатой стоимости.</a:t>
            </a:r>
            <a:endParaRPr lang="ru-RU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При зачислении учитываются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освоения образовательной программы, указанные в представленных поступающими документах об образовании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(средний балл аттестата 11 класса).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окончании обучения по программам среднего профессионального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выпускникам выдаётся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 государственного образца ФГБОУВО «РГУП», квалификация «Специалист по судебному администрированию».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DFE7F9"/>
          </a:solidFill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СРЕДНЕЕ ПРОФЕССИОНАЛЬНОЕ ОБРАЗОВАНИЕ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1325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15370" cy="1500190"/>
          </a:xfrm>
          <a:solidFill>
            <a:srgbClr val="DFE7F9"/>
          </a:solidFill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Ростовский филиал ФГБОУВО "РГУП"  в 2020/21 учебном году объявляет набор абитуриентов  по программам высшего образования: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4929222" cy="4525963"/>
          </a:xfrm>
          <a:solidFill>
            <a:srgbClr val="DFE7F9"/>
          </a:solidFill>
          <a:effectLst>
            <a:outerShdw blurRad="50800" dist="50800" dir="5400000" algn="ctr" rotWithShape="0">
              <a:srgbClr val="DFE7F9"/>
            </a:outerShdw>
          </a:effectLst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специальность 40.05.04 Судебная и прокурорская деятельность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направление подготовки 40.03.01 Юриспруденция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направление подготовки 40.04.01 Юриспруденция (магистратура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направление подготовки 45.04.02 Лингвистика (магистратура).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lifelug.su/uploads/posts/2019-11/1574842369_sud-chasha-ve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500306"/>
            <a:ext cx="3187150" cy="2671782"/>
          </a:xfrm>
          <a:prstGeom prst="rect">
            <a:avLst/>
          </a:prstGeom>
          <a:noFill/>
        </p:spPr>
      </p:pic>
    </p:spTree>
  </p:cSld>
  <p:clrMapOvr>
    <a:masterClrMapping/>
  </p:clrMapOvr>
  <p:transition advTm="9079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989034"/>
          </a:xfrm>
          <a:solidFill>
            <a:srgbClr val="DFE7F9"/>
          </a:solidFill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Специальность 40.05.04 Судебная и прокурорская деятельность  </a:t>
            </a:r>
            <a:r>
              <a:rPr lang="ru-RU" b="1" u="sng" dirty="0" smtClean="0"/>
              <a:t>                   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5214974"/>
          </a:xfrm>
          <a:solidFill>
            <a:srgbClr val="DFE7F9"/>
          </a:solidFill>
        </p:spPr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очная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форма обучения (5 лет);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заочная форма обучения (5 лет 8 месяцев);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обучение по договорам об образовании;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для абитуриентов, имеющих среднее общее образование (аттестат 11 класса), при зачислении будут учитываться результаты ЕГЭ (русский язык, история, обществознание);  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абитуриенты, имеющие  среднее профессиональное (непрофильное) образование, при зачислении могут предоставить результаты ЕГЭ (русский язык, история, обществознание) или сдавать  вступительные испытания, которые ВУЗ проводит самостоятельно (русский язык, история, обществознание -письменные тестирования).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2020/2021 учебного года </a:t>
            </a:r>
            <a:r>
              <a:rPr lang="ru-RU" sz="72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Филиал объявляет набор на специальность  40.05.04 Судебная и прокурорская деятельность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для абитуриентов, </a:t>
            </a:r>
            <a:r>
              <a:rPr lang="ru-RU" sz="7200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имеющих  среднее профессиональное (профильное) образование,</a:t>
            </a:r>
            <a:r>
              <a:rPr lang="ru-RU" sz="72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с возможностью ускоренного обучения по индивидуальному учебному плану</a:t>
            </a:r>
            <a:r>
              <a:rPr lang="ru-RU" sz="72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7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очная форма обучения (3 года 8 месяцев);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заочная форма обучения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4 года 2 месяца);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при зачислении абитуриенты могут предоставить результаты ЕГЭ (русский язык, история, обществознание) или сдавать  вступительные испытания, которые ВУЗ проводит самостоятельно (русский язык, обществознание - письменные тестирования, основы государства и права- экзамен устно).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окончании обучения по программам высшего образования выпускникам выдается диплом государственного образца ФГБОУВО «РГУП», квалификация "Юрист".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5053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357322"/>
          </a:xfrm>
          <a:solidFill>
            <a:srgbClr val="DFE7F9"/>
          </a:solidFill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Направление подготовки 40.03.01 Юриспруденция (</a:t>
            </a:r>
            <a:r>
              <a:rPr lang="ru-RU" sz="3600" b="1" u="sng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01038" cy="4525963"/>
          </a:xfrm>
          <a:solidFill>
            <a:srgbClr val="DFE7F9"/>
          </a:solidFill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обучения (4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очно-заочная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 обучения (4года 6 месяцев);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  на бюджетной основе или по договорам об образовании;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абитуриентов, имеющих среднее общее образование (аттестат 11 класса), при зачислении будут учитываться результаты ЕГЭ (русский язык, история, обществознание);  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абитуриенты, имеющие среднее профессиональное (непрофильное) образование при зачислении могут предоставить результаты ЕГЭ (русский язык, история, обществознание) или сдавать  вступительные испытания, которые ВУЗ проводит самостоятельно (русский язык, история, обществознание -письменные тестирования).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109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  <a:solidFill>
            <a:srgbClr val="DFE7F9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абитуриентов, </a:t>
            </a:r>
            <a:r>
              <a:rPr lang="ru-RU" sz="5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имеющих  среднее профессиональное (профильное) образование</a:t>
            </a:r>
            <a:r>
              <a:rPr lang="ru-RU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возможно ускоренное обучение по индивидуальному учебному плану:</a:t>
            </a:r>
            <a:endParaRPr lang="ru-RU" sz="5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очная форма обучения (3 года);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очно-заочная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форма обучения (3 года);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обучение  на бюджетной основе или по договорам об образовании;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при зачислении абитуриенты могут предоставить результаты ЕГЭ (русский язык, история, обществознание) или сдавать  вступительные испытания, которые ВУЗ проводит самостоятельно (русский язык, обществознание - письменные тестирования, основы государства и права- экзамен устно).</a:t>
            </a:r>
          </a:p>
          <a:p>
            <a:pPr>
              <a:buNone/>
            </a:pP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абитуриентов, </a:t>
            </a:r>
            <a:r>
              <a:rPr lang="ru-RU" sz="5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имеющих  высшее образование</a:t>
            </a:r>
            <a:r>
              <a:rPr lang="ru-RU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возможность ускоренного обучения по индивидуальному учебному плану:</a:t>
            </a:r>
            <a:endParaRPr lang="ru-RU" sz="5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заочная форма обучения (3 года3 месяца);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обучение  по договорам об образовании;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при зачислении абитуриенты могут предоставить результаты ЕГЭ (русский язык, история, обществознание) или сдавать  вступительные испытания, которые ВУЗ проводит самостоятельно (русский язык, обществознание - письменные тестирования, основы государства и права- собеседование устно).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 окончании обучения по программам высшего образования выпускникам выдается диплом государственного образца ФГБОУВО «РГУП», квалификация  степень бакалавр по направлению подготовки  юриспруденция.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1203348"/>
          </a:xfrm>
          <a:solidFill>
            <a:srgbClr val="DFE7F9"/>
          </a:solidFill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Направление подготовки 40.03.01 Юриспруденция (</a:t>
            </a:r>
            <a:r>
              <a:rPr lang="ru-RU" sz="3600" b="1" u="sng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advTm="40045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43998" cy="2571768"/>
          </a:xfrm>
          <a:solidFill>
            <a:srgbClr val="DFE7F9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Ростовский филиал ФГБОУВО "РГУП" в 2020/21 учебном году объявляет набор абитуриентов на программы подготовки магистратуры, имеющих высшее образование, подтвержденное документом, удостоверяющим образование соответствующего уровня.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/>
          </a:p>
        </p:txBody>
      </p:sp>
      <p:pic>
        <p:nvPicPr>
          <p:cNvPr id="21508" name="Picture 4" descr="http://live.content17.knnlab.com/wp-content/blogs.dir/1/files/2016/06/Legal-770x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0"/>
            <a:ext cx="9144000" cy="2928940"/>
          </a:xfrm>
          <a:prstGeom prst="rect">
            <a:avLst/>
          </a:prstGeom>
          <a:noFill/>
        </p:spPr>
      </p:pic>
    </p:spTree>
  </p:cSld>
  <p:clrMapOvr>
    <a:masterClrMapping/>
  </p:clrMapOvr>
  <p:transition advTm="15132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5286412" cy="5786478"/>
          </a:xfrm>
          <a:solidFill>
            <a:srgbClr val="DFE7F9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6400" b="1" u="sng" dirty="0" smtClean="0">
                <a:latin typeface="Times New Roman" pitchFamily="18" charset="0"/>
                <a:cs typeface="Times New Roman" pitchFamily="18" charset="0"/>
              </a:rPr>
              <a:t>Направление подготовки 40.04.01 Юриспруденция (магистратура)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u="sng" dirty="0" smtClean="0">
                <a:latin typeface="Times New Roman" pitchFamily="18" charset="0"/>
                <a:cs typeface="Times New Roman" pitchFamily="18" charset="0"/>
              </a:rPr>
              <a:t>Магистерские программы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«Юрист в сфере уголовного судопроизводства»;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«Правосудие по гражданским, административным делам и экономическим спорам»;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«Судебная власть и судебная деятельность»;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очная форма обучения (2 года);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заочная форма обучения (2 года 5 месяцев);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v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обучение  на бюджетной основе или по договорам об образовании: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прием в Университет на программы подготовки магистратуры осуществляется на конкурсной основе по результатам вступительного испытания по дисциплине «Право» (устный экзамен).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окончании обучения по программам высшего образования выпускникам выдается диплом государственного образца ФГБОУВО «РГУП», квалификация степень магистр по направлению подготовки юриспруденция.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5008" y="500042"/>
            <a:ext cx="3143272" cy="5863144"/>
          </a:xfrm>
          <a:prstGeom prst="rect">
            <a:avLst/>
          </a:prstGeom>
          <a:solidFill>
            <a:srgbClr val="DFE7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подготовки</a:t>
            </a:r>
            <a:r>
              <a:rPr kumimoji="0" lang="ru-RU" sz="1500" b="1" i="0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45.04.02 Лингвистика</a:t>
            </a:r>
            <a:r>
              <a:rPr kumimoji="0" lang="ru-RU" sz="1500" b="1" i="0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(магистратура)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Магистерская  программа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«Межкультурная и профессиональная коммуникация»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очно-заочная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форма обучения (3 года 3 месяца);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 по договорам об образовании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осуществляется на конкурсной основе по результатам вступительного испытания по дисциплине «Английский язык»</a:t>
            </a:r>
            <a:r>
              <a:rPr lang="ru-RU" sz="1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(устный экзамен).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окончании обучения по программам высшего образования выпускникам выдается диплом государственного образца ФГБОУВО «РГУП», квалификация степень магистр по направлению подготовки лингвистика.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9795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289</Words>
  <PresentationFormat>Экран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Ростовский филиал ФГБОУВО "РГУП" в соответствии с лицензией на ведение образовательной деятельности реализует основные образовательные программы среднего профессионального и  высшего образования.</vt:lpstr>
      <vt:lpstr>СРЕДНЕЕ ПРОФЕССИОНАЛЬНОЕ ОБРАЗОВАНИЕ</vt:lpstr>
      <vt:lpstr>СРЕДНЕЕ ПРОФЕССИОНАЛЬНОЕ ОБРАЗОВАНИЕ</vt:lpstr>
      <vt:lpstr>Ростовский филиал ФГБОУВО "РГУП"  в 2020/21 учебном году объявляет набор абитуриентов  по программам высшего образования:  </vt:lpstr>
      <vt:lpstr>Специальность 40.05.04 Судебная и прокурорская деятельность                      </vt:lpstr>
      <vt:lpstr>Направление подготовки 40.03.01 Юриспруденция (бакалавриат) </vt:lpstr>
      <vt:lpstr>Направление подготовки 40.03.01 Юриспруденция (бакалавриат) </vt:lpstr>
      <vt:lpstr>Ростовский филиал ФГБОУВО "РГУП" в 2020/21 учебном году объявляет набор абитуриентов на программы подготовки магистратуры, имеющих высшее образование, подтвержденное документом, удостоверяющим образование соответствующего уровня.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Ростовский филиал ФГБОУВО "РГУП" в соответствии с лицензией на ведение образовательной деятельности реализует основные образовательные программы среднего профессионального и  высшего образования.</dc:title>
  <dc:creator>777</dc:creator>
  <cp:lastModifiedBy>777</cp:lastModifiedBy>
  <cp:revision>20</cp:revision>
  <dcterms:created xsi:type="dcterms:W3CDTF">2020-04-27T20:20:02Z</dcterms:created>
  <dcterms:modified xsi:type="dcterms:W3CDTF">2020-04-27T21:18:07Z</dcterms:modified>
</cp:coreProperties>
</file>