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9" r:id="rId2"/>
    <p:sldId id="271" r:id="rId3"/>
    <p:sldId id="262" r:id="rId4"/>
    <p:sldId id="264" r:id="rId5"/>
    <p:sldId id="281" r:id="rId6"/>
    <p:sldId id="288" r:id="rId7"/>
    <p:sldId id="289" r:id="rId8"/>
    <p:sldId id="265" r:id="rId9"/>
    <p:sldId id="266" r:id="rId10"/>
    <p:sldId id="283" r:id="rId11"/>
    <p:sldId id="256" r:id="rId12"/>
    <p:sldId id="268" r:id="rId13"/>
    <p:sldId id="269" r:id="rId14"/>
    <p:sldId id="290" r:id="rId15"/>
    <p:sldId id="270" r:id="rId16"/>
    <p:sldId id="272" r:id="rId17"/>
    <p:sldId id="273" r:id="rId18"/>
    <p:sldId id="284" r:id="rId19"/>
    <p:sldId id="285" r:id="rId20"/>
    <p:sldId id="279" r:id="rId21"/>
    <p:sldId id="274" r:id="rId22"/>
    <p:sldId id="275" r:id="rId23"/>
    <p:sldId id="280" r:id="rId24"/>
    <p:sldId id="28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4A7-46DA-4826-90FA-31EA1F62093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D40B-8F1C-43EF-8E99-775EEB68D6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4A7-46DA-4826-90FA-31EA1F62093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D40B-8F1C-43EF-8E99-775EEB68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4A7-46DA-4826-90FA-31EA1F62093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D40B-8F1C-43EF-8E99-775EEB68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4A7-46DA-4826-90FA-31EA1F62093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D40B-8F1C-43EF-8E99-775EEB68D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613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4A7-46DA-4826-90FA-31EA1F62093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D40B-8F1C-43EF-8E99-775EEB68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4A7-46DA-4826-90FA-31EA1F62093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EF56D40B-8F1C-43EF-8E99-775EEB68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4A7-46DA-4826-90FA-31EA1F62093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D40B-8F1C-43EF-8E99-775EEB68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4A7-46DA-4826-90FA-31EA1F62093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D40B-8F1C-43EF-8E99-775EEB68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4A7-46DA-4826-90FA-31EA1F62093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D40B-8F1C-43EF-8E99-775EEB68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4A7-46DA-4826-90FA-31EA1F62093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D40B-8F1C-43EF-8E99-775EEB68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4A7-46DA-4826-90FA-31EA1F62093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D40B-8F1C-43EF-8E99-775EEB68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4A7-46DA-4826-90FA-31EA1F62093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D40B-8F1C-43EF-8E99-775EEB68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8154A7-46DA-4826-90FA-31EA1F62093E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56D40B-8F1C-43EF-8E99-775EEB68D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0017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493" y="0"/>
            <a:ext cx="6179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31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Юрец\Desktop\w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133" y="586532"/>
            <a:ext cx="8911687" cy="1280890"/>
          </a:xfrm>
        </p:spPr>
        <p:txBody>
          <a:bodyPr/>
          <a:lstStyle/>
          <a:p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3465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8904" y="0"/>
            <a:ext cx="7290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Преступно-провоцирующее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</a:t>
            </a:r>
            <a:endParaRPr lang="ru-RU" sz="4000" dirty="0"/>
          </a:p>
        </p:txBody>
      </p:sp>
      <p:pic>
        <p:nvPicPr>
          <p:cNvPr id="21506" name="Picture 2" descr="http://podrobnosti.ua/upload/news/2008/10/21/56161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65129"/>
            <a:ext cx="6075123" cy="5567820"/>
          </a:xfrm>
          <a:prstGeom prst="rect">
            <a:avLst/>
          </a:prstGeom>
          <a:noFill/>
        </p:spPr>
      </p:pic>
      <p:pic>
        <p:nvPicPr>
          <p:cNvPr id="21508" name="Picture 4" descr="http://im1.asset.yvimg.kz/userimages/evanews/6CMG33yS3Gj4R68usl01MYAEc823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5123" y="1290182"/>
            <a:ext cx="6116877" cy="556781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3956" y="1"/>
            <a:ext cx="8317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Преступно-провоцирующее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</a:t>
            </a:r>
            <a:endParaRPr lang="ru-RU" sz="4000" dirty="0"/>
          </a:p>
        </p:txBody>
      </p:sp>
      <p:pic>
        <p:nvPicPr>
          <p:cNvPr id="22530" name="Picture 2" descr="http://lifevary.com/wp-content/uploads/2013/09/football-f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7966"/>
            <a:ext cx="5874707" cy="5430033"/>
          </a:xfrm>
          <a:prstGeom prst="rect">
            <a:avLst/>
          </a:prstGeom>
          <a:noFill/>
        </p:spPr>
      </p:pic>
      <p:pic>
        <p:nvPicPr>
          <p:cNvPr id="12290" name="Picture 2" descr="http://nibler.ru/uploads/users/4751/2012-03-24/%D0%BB%D1%8E%D0%B4%D1%8F%D1%85-%D1%84%D0%B0%D0%BA%D1%82%D0%BE%D0%B2-%D0%BF%D1%80%D0%B8%D1%8F%D1%82%D0%BD%D1%8B%D1%85-%D1%8D%D1%82%D0%BE%20%D0%B8%D0%BD%D1%82%D0%B5%D1%80%D0%B5%D1%81%D0%BD%D0%BE-%D0%BF%D0%BE%D0%B7%D0%BD%D0%B0%D0%B2%D0%B0%D1%82%D0%B5%D0%BB%D1%8C%D0%BD%D0%BE-%D0%BA%D0%B0%D1%80%D1%82%D0%B8%D0%BD%D0%BA%D0%B8_5954118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9655" y="1453019"/>
            <a:ext cx="6342345" cy="540498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0181" y="187890"/>
            <a:ext cx="846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Социально-активное поведение</a:t>
            </a:r>
            <a:endParaRPr lang="ru-RU" sz="3600" dirty="0"/>
          </a:p>
        </p:txBody>
      </p:sp>
      <p:pic>
        <p:nvPicPr>
          <p:cNvPr id="40962" name="Picture 2" descr="http://i.telegraph.co.uk/multimedia/archive/01574/china-knife-attack_157467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267" y="1178598"/>
            <a:ext cx="7515617" cy="53251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3096" y="0"/>
            <a:ext cx="670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Социально-активное поведение</a:t>
            </a:r>
            <a:endParaRPr lang="ru-RU" sz="3600" dirty="0"/>
          </a:p>
        </p:txBody>
      </p:sp>
      <p:pic>
        <p:nvPicPr>
          <p:cNvPr id="10242" name="Picture 2" descr="http://www.ridus.ru/images/2014/2/18/154371/hd_9b2d355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1770"/>
            <a:ext cx="12192000" cy="60062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1118" y="187892"/>
            <a:ext cx="8079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Легкомысленное  поведение</a:t>
            </a:r>
            <a:endParaRPr lang="ru-RU" sz="4000" dirty="0"/>
          </a:p>
        </p:txBody>
      </p:sp>
      <p:pic>
        <p:nvPicPr>
          <p:cNvPr id="9218" name="Picture 2" descr="http://ashkeloninfo.com/_nw/25/98605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118" y="914399"/>
            <a:ext cx="8091814" cy="573065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62838" y="2141951"/>
            <a:ext cx="11999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НЕЙТРАЛЬНОЕ ПОВЕДЕНИЕ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35606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uidingyouth.com/img/search/articles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УГОЛОВНОЕ ПРАВО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ЧАСТЬ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ОСОБЕННАЯ ЧАСТЬ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thecutebuy.com/images/2469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928" y="2279737"/>
            <a:ext cx="2857500" cy="3682652"/>
          </a:xfrm>
          <a:prstGeom prst="rect">
            <a:avLst/>
          </a:prstGeom>
          <a:noFill/>
        </p:spPr>
      </p:pic>
      <p:pic>
        <p:nvPicPr>
          <p:cNvPr id="1030" name="Picture 6" descr="http://content.foto.mail.ru/mail/007mu6/_answers/i-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6533" y="1493315"/>
            <a:ext cx="3143250" cy="4591051"/>
          </a:xfrm>
          <a:prstGeom prst="rect">
            <a:avLst/>
          </a:prstGeom>
          <a:noFill/>
        </p:spPr>
      </p:pic>
      <p:pic>
        <p:nvPicPr>
          <p:cNvPr id="19458" name="Picture 2" descr="http://pictures.bookshop.ua/TitleBooks/bs0000208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4861" y="2297481"/>
            <a:ext cx="2880986" cy="36523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769274"/>
            <a:ext cx="1219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Предпреступная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ситуация</a:t>
            </a:r>
            <a:endParaRPr lang="ru-RU" sz="5400" dirty="0" smtClean="0">
              <a:latin typeface="Arial" pitchFamily="34" charset="0"/>
              <a:cs typeface="Arial" pitchFamily="34" charset="0"/>
            </a:endParaRPr>
          </a:p>
          <a:p>
            <a:pPr marL="914400" marR="0" lvl="0" indent="-914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реступная ситуация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5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остпреступная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ситуация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058010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МЕХАНИЗМ СОВЕРШЕНИЯ ПРЕСТУПЛЕНИЯ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156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.tqn.com/y/crime/1/S/_/X/1/71521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86475" cy="6858000"/>
          </a:xfrm>
          <a:prstGeom prst="rect">
            <a:avLst/>
          </a:prstGeom>
          <a:noFill/>
        </p:spPr>
      </p:pic>
      <p:pic>
        <p:nvPicPr>
          <p:cNvPr id="33796" name="Picture 4" descr="https://d8kyhhndkm363.cloudfront.net/39/567037/p18kriqsjk1dc7ogo1ndo1fqc16peo_1024_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175" y="1"/>
            <a:ext cx="60918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od-kopilka.ru/images/doc/38/32621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685"/>
            <a:ext cx="12192001" cy="752468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7997" y="325678"/>
            <a:ext cx="2940050" cy="1440492"/>
          </a:xfrm>
        </p:spPr>
        <p:txBody>
          <a:bodyPr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Раздел 7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Преступления против личности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891903" y="438411"/>
            <a:ext cx="2930525" cy="1265129"/>
          </a:xfrm>
        </p:spPr>
        <p:txBody>
          <a:bodyPr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Раздел 8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Преступления в сфере экономики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7223237" y="187890"/>
            <a:ext cx="2932113" cy="286846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Раздел 9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Преступления против общественной безопасности и общественного порядка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3880" y="2192056"/>
            <a:ext cx="4096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Раздел 10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Преступления против государственной власти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02291" y="3795384"/>
            <a:ext cx="5887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Раздел 11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Преступления против военной службы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0277" y="3757808"/>
            <a:ext cx="60417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Раздел 12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Преступления против мира и безопасности человечества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6660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cer\Desktop\CP9u55CWwAAihJ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5920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ВИДЫ ПРЕСТУПНОСТИ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313" y="1215025"/>
            <a:ext cx="11824570" cy="509433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Насильственная</a:t>
            </a:r>
            <a:r>
              <a:rPr lang="ru-RU" sz="1400" dirty="0" smtClean="0">
                <a:solidFill>
                  <a:schemeClr val="bg1"/>
                </a:solidFill>
              </a:rPr>
              <a:t>             </a:t>
            </a:r>
            <a:r>
              <a:rPr lang="ru-RU" b="1" dirty="0" smtClean="0">
                <a:solidFill>
                  <a:schemeClr val="bg1"/>
                </a:solidFill>
              </a:rPr>
              <a:t>         Корыстная                  Политическая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                                                                                  </a:t>
            </a:r>
            <a:r>
              <a:rPr lang="ru-RU" sz="1400" dirty="0" smtClean="0">
                <a:solidFill>
                  <a:schemeClr val="bg1"/>
                </a:solidFill>
              </a:rPr>
              <a:t> </a:t>
            </a:r>
          </a:p>
          <a:p>
            <a:pPr algn="just"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</a:p>
          <a:p>
            <a:pPr algn="just"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flnka.ru/uploads/posts/2013-11/1384772508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496" y="2518877"/>
            <a:ext cx="3869289" cy="3443512"/>
          </a:xfrm>
          <a:prstGeom prst="rect">
            <a:avLst/>
          </a:prstGeom>
          <a:noFill/>
        </p:spPr>
      </p:pic>
      <p:pic>
        <p:nvPicPr>
          <p:cNvPr id="20484" name="Picture 4" descr="http://rating-news.ru/image_cache/8/2014/11/05/b471/preview_38019_1415172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312" y="2517731"/>
            <a:ext cx="3820439" cy="3457184"/>
          </a:xfrm>
          <a:prstGeom prst="rect">
            <a:avLst/>
          </a:prstGeom>
          <a:noFill/>
        </p:spPr>
      </p:pic>
      <p:pic>
        <p:nvPicPr>
          <p:cNvPr id="20488" name="Picture 8" descr="http://psut.sledcom.ru/upload/site20/document_news/IHwW06ji4V-480x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8013" y="2510533"/>
            <a:ext cx="3219450" cy="34643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049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ВИДЫ ПРЕСТУПНОСТИ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729" y="1127341"/>
            <a:ext cx="11636679" cy="537366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Экологическая                      Рецидивная           Организованная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static.sakh.com/info/p/photos/70/70113/f73221d69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56" y="1762736"/>
            <a:ext cx="4251889" cy="3423039"/>
          </a:xfrm>
          <a:prstGeom prst="rect">
            <a:avLst/>
          </a:prstGeom>
          <a:noFill/>
        </p:spPr>
      </p:pic>
      <p:pic>
        <p:nvPicPr>
          <p:cNvPr id="7" name="Picture 12" descr="http://wjtonaj.sk-news.ru/upload/iblock/0fe/retsid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208" y="1779217"/>
            <a:ext cx="3802215" cy="3406558"/>
          </a:xfrm>
          <a:prstGeom prst="rect">
            <a:avLst/>
          </a:prstGeom>
          <a:noFill/>
        </p:spPr>
      </p:pic>
      <p:pic>
        <p:nvPicPr>
          <p:cNvPr id="8" name="Picture 4" descr="http://cs10102.vk.me/u151712069/-14/x_790fb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7908" y="1766169"/>
            <a:ext cx="3502025" cy="34070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ВИДЫ ПРЕСТУПНОСТИ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Преступность несовершеннолетних                Профессиональная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http://ullica.ru/wp-content/uploads/2015/10/koloniy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41" y="2304789"/>
            <a:ext cx="6237962" cy="4070959"/>
          </a:xfrm>
          <a:prstGeom prst="rect">
            <a:avLst/>
          </a:prstGeom>
          <a:noFill/>
        </p:spPr>
      </p:pic>
      <p:pic>
        <p:nvPicPr>
          <p:cNvPr id="39940" name="Picture 4" descr="http://pasaj.co/res/Kark232-698699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2676" y="2297068"/>
            <a:ext cx="4779680" cy="40411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639" y="200415"/>
            <a:ext cx="8911687" cy="1199617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Виды поведения жертв</a:t>
            </a:r>
            <a:endParaRPr lang="ru-RU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0730" y="1265129"/>
            <a:ext cx="11561522" cy="53486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  <a:buNone/>
            </a:pPr>
            <a:r>
              <a:rPr lang="ru-RU" sz="5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Аморальное поведение</a:t>
            </a:r>
          </a:p>
          <a:p>
            <a:pPr algn="ctr">
              <a:lnSpc>
                <a:spcPct val="200000"/>
              </a:lnSpc>
              <a:buNone/>
            </a:pPr>
            <a:r>
              <a:rPr lang="ru-RU" sz="5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Преступно-провоцирующее</a:t>
            </a:r>
          </a:p>
          <a:p>
            <a:pPr algn="r">
              <a:lnSpc>
                <a:spcPct val="200000"/>
              </a:lnSpc>
              <a:buNone/>
            </a:pPr>
            <a:r>
              <a:rPr lang="ru-RU" sz="5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Социально-активное</a:t>
            </a:r>
          </a:p>
          <a:p>
            <a:pPr>
              <a:lnSpc>
                <a:spcPct val="200000"/>
              </a:lnSpc>
              <a:buNone/>
            </a:pPr>
            <a:r>
              <a:rPr lang="ru-RU" sz="5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Легкомысленное</a:t>
            </a:r>
          </a:p>
          <a:p>
            <a:pPr algn="ctr">
              <a:lnSpc>
                <a:spcPct val="200000"/>
              </a:lnSpc>
              <a:buNone/>
            </a:pPr>
            <a:r>
              <a:rPr lang="ru-RU" sz="5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Нейтральное</a:t>
            </a:r>
          </a:p>
          <a:p>
            <a:pPr marL="651510" indent="-51435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2317316" y="2505205"/>
            <a:ext cx="1340285" cy="6638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6565727" y="3496848"/>
            <a:ext cx="1340285" cy="6638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609584" y="5413331"/>
            <a:ext cx="1340285" cy="6638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427974" y="1530262"/>
            <a:ext cx="1340285" cy="6638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290187" y="4436301"/>
            <a:ext cx="1340285" cy="6638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4378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795" y="0"/>
            <a:ext cx="7002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Аморальное поведение</a:t>
            </a:r>
            <a:endParaRPr lang="ru-RU" sz="4000" dirty="0"/>
          </a:p>
        </p:txBody>
      </p:sp>
      <p:pic>
        <p:nvPicPr>
          <p:cNvPr id="17416" name="Picture 8" descr="http://img0.liveinternet.ru/images/attach/b/3/3/144/3144989_DSCF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96" y="1052186"/>
            <a:ext cx="5194200" cy="5498925"/>
          </a:xfrm>
          <a:prstGeom prst="rect">
            <a:avLst/>
          </a:prstGeom>
          <a:noFill/>
        </p:spPr>
      </p:pic>
      <p:pic>
        <p:nvPicPr>
          <p:cNvPr id="17418" name="Picture 10" descr="http://img.gazeta.ru/files3/533/5808533/TASS_48162-pic4_zoom-1000x1000-51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811" y="1064711"/>
            <a:ext cx="5999967" cy="5448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755126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933</TotalTime>
  <Words>114</Words>
  <Application>Microsoft Office PowerPoint</Application>
  <PresentationFormat>Широкоэкранный</PresentationFormat>
  <Paragraphs>46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УГОЛОВНОЕ ПРАВО :</vt:lpstr>
      <vt:lpstr>Презентация PowerPoint</vt:lpstr>
      <vt:lpstr>Презентация PowerPoint</vt:lpstr>
      <vt:lpstr>ВИДЫ ПРЕСТУПНОСТИ</vt:lpstr>
      <vt:lpstr>ВИДЫ ПРЕСТУПНОСТИ</vt:lpstr>
      <vt:lpstr>ВИДЫ ПРЕСТУПНОСТИ</vt:lpstr>
      <vt:lpstr>Виды поведения жертв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жертвы в преступлении</dc:title>
  <dc:creator>Яся</dc:creator>
  <cp:lastModifiedBy>Константин</cp:lastModifiedBy>
  <cp:revision>93</cp:revision>
  <dcterms:created xsi:type="dcterms:W3CDTF">2015-12-02T18:35:57Z</dcterms:created>
  <dcterms:modified xsi:type="dcterms:W3CDTF">2015-12-10T12:04:05Z</dcterms:modified>
</cp:coreProperties>
</file>