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 id="2147483773" r:id="rId2"/>
  </p:sldMasterIdLst>
  <p:sldIdLst>
    <p:sldId id="256" r:id="rId3"/>
    <p:sldId id="257" r:id="rId4"/>
    <p:sldId id="260" r:id="rId5"/>
    <p:sldId id="289" r:id="rId6"/>
    <p:sldId id="274" r:id="rId7"/>
    <p:sldId id="272" r:id="rId8"/>
    <p:sldId id="273" r:id="rId9"/>
    <p:sldId id="275" r:id="rId10"/>
    <p:sldId id="261" r:id="rId11"/>
    <p:sldId id="302" r:id="rId12"/>
    <p:sldId id="296" r:id="rId13"/>
    <p:sldId id="297" r:id="rId14"/>
    <p:sldId id="298" r:id="rId15"/>
    <p:sldId id="299" r:id="rId16"/>
    <p:sldId id="300" r:id="rId17"/>
    <p:sldId id="301" r:id="rId18"/>
    <p:sldId id="262" r:id="rId19"/>
    <p:sldId id="287" r:id="rId20"/>
    <p:sldId id="303" r:id="rId21"/>
    <p:sldId id="288" r:id="rId22"/>
    <p:sldId id="291" r:id="rId23"/>
    <p:sldId id="292" r:id="rId24"/>
    <p:sldId id="293" r:id="rId25"/>
    <p:sldId id="295" r:id="rId26"/>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D582"/>
    <a:srgbClr val="D4D676"/>
    <a:srgbClr val="0066FF"/>
    <a:srgbClr val="FF0000"/>
    <a:srgbClr val="F557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70" d="100"/>
          <a:sy n="70" d="100"/>
        </p:scale>
        <p:origin x="13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5A51ED-7ED6-4A47-9319-A26819D68AF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A588CD61-3DF5-4CB8-9A19-2D67019CE8D5}">
      <dgm:prSet/>
      <dgm:spPr/>
      <dgm:t>
        <a:bodyPr/>
        <a:lstStyle/>
        <a:p>
          <a:pPr rtl="0"/>
          <a:r>
            <a:rPr lang="ru-RU" b="1" u="sng" dirty="0" smtClean="0">
              <a:solidFill>
                <a:srgbClr val="FF0000"/>
              </a:solidFill>
            </a:rPr>
            <a:t>Выделяют пять стадий судебного доказывания</a:t>
          </a:r>
          <a:r>
            <a:rPr lang="ru-RU" b="1" dirty="0" smtClean="0"/>
            <a:t>:</a:t>
          </a:r>
          <a:endParaRPr lang="ru-RU" dirty="0"/>
        </a:p>
      </dgm:t>
    </dgm:pt>
    <dgm:pt modelId="{71B8FBD5-7FCB-4BF0-99CF-350637838525}" type="parTrans" cxnId="{66494625-A5DC-4B4C-8911-A98C49D3D635}">
      <dgm:prSet/>
      <dgm:spPr/>
      <dgm:t>
        <a:bodyPr/>
        <a:lstStyle/>
        <a:p>
          <a:endParaRPr lang="ru-RU"/>
        </a:p>
      </dgm:t>
    </dgm:pt>
    <dgm:pt modelId="{7A467A8F-3C1B-400C-8E5E-5C58FD11CFB5}" type="sibTrans" cxnId="{66494625-A5DC-4B4C-8911-A98C49D3D635}">
      <dgm:prSet/>
      <dgm:spPr/>
      <dgm:t>
        <a:bodyPr/>
        <a:lstStyle/>
        <a:p>
          <a:endParaRPr lang="ru-RU"/>
        </a:p>
      </dgm:t>
    </dgm:pt>
    <dgm:pt modelId="{71E74A5D-D5FC-4974-B8DC-4215858E6E4E}">
      <dgm:prSet/>
      <dgm:spPr/>
      <dgm:t>
        <a:bodyPr/>
        <a:lstStyle/>
        <a:p>
          <a:pPr rtl="0"/>
          <a:r>
            <a:rPr lang="ru-RU" dirty="0" smtClean="0"/>
            <a:t>1) указание заинтересованных лиц на доказательства</a:t>
          </a:r>
          <a:endParaRPr lang="ru-RU" dirty="0"/>
        </a:p>
      </dgm:t>
    </dgm:pt>
    <dgm:pt modelId="{9D5E2633-F489-4BAC-BA49-5F72F767573A}" type="parTrans" cxnId="{90DE38A1-EFB2-4F26-9251-3B49AB5E9D78}">
      <dgm:prSet/>
      <dgm:spPr/>
      <dgm:t>
        <a:bodyPr/>
        <a:lstStyle/>
        <a:p>
          <a:endParaRPr lang="ru-RU"/>
        </a:p>
      </dgm:t>
    </dgm:pt>
    <dgm:pt modelId="{E45C0E17-7F02-453A-BC69-DBB7B2561584}" type="sibTrans" cxnId="{90DE38A1-EFB2-4F26-9251-3B49AB5E9D78}">
      <dgm:prSet/>
      <dgm:spPr/>
      <dgm:t>
        <a:bodyPr/>
        <a:lstStyle/>
        <a:p>
          <a:endParaRPr lang="ru-RU"/>
        </a:p>
      </dgm:t>
    </dgm:pt>
    <dgm:pt modelId="{BEE8189E-8C92-42D1-A763-EFB405B1E26D}">
      <dgm:prSet/>
      <dgm:spPr/>
      <dgm:t>
        <a:bodyPr/>
        <a:lstStyle/>
        <a:p>
          <a:pPr rtl="0"/>
          <a:r>
            <a:rPr lang="ru-RU" dirty="0" smtClean="0"/>
            <a:t>2) представление и раскрытие доказательств</a:t>
          </a:r>
          <a:endParaRPr lang="ru-RU" dirty="0"/>
        </a:p>
      </dgm:t>
    </dgm:pt>
    <dgm:pt modelId="{755C49B2-B964-441F-A35B-55E2AAF01702}" type="parTrans" cxnId="{349B6C81-5DB8-4474-B46F-3D8BD4D7B55C}">
      <dgm:prSet/>
      <dgm:spPr/>
      <dgm:t>
        <a:bodyPr/>
        <a:lstStyle/>
        <a:p>
          <a:endParaRPr lang="ru-RU"/>
        </a:p>
      </dgm:t>
    </dgm:pt>
    <dgm:pt modelId="{E84F38F4-7D5A-497A-9C21-5E69EC6FF970}" type="sibTrans" cxnId="{349B6C81-5DB8-4474-B46F-3D8BD4D7B55C}">
      <dgm:prSet/>
      <dgm:spPr/>
      <dgm:t>
        <a:bodyPr/>
        <a:lstStyle/>
        <a:p>
          <a:endParaRPr lang="ru-RU"/>
        </a:p>
      </dgm:t>
    </dgm:pt>
    <dgm:pt modelId="{2E580017-883C-4F64-B0A1-D548AA944A3A}">
      <dgm:prSet/>
      <dgm:spPr/>
      <dgm:t>
        <a:bodyPr/>
        <a:lstStyle/>
        <a:p>
          <a:pPr rtl="0"/>
          <a:r>
            <a:rPr lang="ru-RU" dirty="0" smtClean="0"/>
            <a:t>3) собирание и истребование доказательств</a:t>
          </a:r>
          <a:endParaRPr lang="ru-RU" dirty="0"/>
        </a:p>
      </dgm:t>
    </dgm:pt>
    <dgm:pt modelId="{6481733E-00FA-49E5-8197-59D6C3976B9E}" type="parTrans" cxnId="{042AE8C6-3926-41E7-A616-9CC1965E8EB5}">
      <dgm:prSet/>
      <dgm:spPr/>
      <dgm:t>
        <a:bodyPr/>
        <a:lstStyle/>
        <a:p>
          <a:endParaRPr lang="ru-RU"/>
        </a:p>
      </dgm:t>
    </dgm:pt>
    <dgm:pt modelId="{3B99F242-D34F-43AE-AE56-DA3224901863}" type="sibTrans" cxnId="{042AE8C6-3926-41E7-A616-9CC1965E8EB5}">
      <dgm:prSet/>
      <dgm:spPr/>
      <dgm:t>
        <a:bodyPr/>
        <a:lstStyle/>
        <a:p>
          <a:endParaRPr lang="ru-RU"/>
        </a:p>
      </dgm:t>
    </dgm:pt>
    <dgm:pt modelId="{1B00CBD6-FC59-4DED-9035-B7AB0A46B542}">
      <dgm:prSet/>
      <dgm:spPr/>
      <dgm:t>
        <a:bodyPr/>
        <a:lstStyle/>
        <a:p>
          <a:pPr rtl="0"/>
          <a:r>
            <a:rPr lang="ru-RU" dirty="0" smtClean="0"/>
            <a:t>4) фиксация и исследование имеющихся доказательств. </a:t>
          </a:r>
          <a:endParaRPr lang="ru-RU" dirty="0"/>
        </a:p>
      </dgm:t>
    </dgm:pt>
    <dgm:pt modelId="{449A2097-3CE3-47A0-90CA-BAEA94E1ADC4}" type="parTrans" cxnId="{77A7C16E-756F-43BD-986F-4E3049C9E8F1}">
      <dgm:prSet/>
      <dgm:spPr/>
      <dgm:t>
        <a:bodyPr/>
        <a:lstStyle/>
        <a:p>
          <a:endParaRPr lang="ru-RU"/>
        </a:p>
      </dgm:t>
    </dgm:pt>
    <dgm:pt modelId="{4F90F09E-93D7-4DBE-88E2-F504B4F05C64}" type="sibTrans" cxnId="{77A7C16E-756F-43BD-986F-4E3049C9E8F1}">
      <dgm:prSet/>
      <dgm:spPr/>
      <dgm:t>
        <a:bodyPr/>
        <a:lstStyle/>
        <a:p>
          <a:endParaRPr lang="ru-RU"/>
        </a:p>
      </dgm:t>
    </dgm:pt>
    <dgm:pt modelId="{CCB49761-E0D3-481C-A171-47CBFEECB126}">
      <dgm:prSet/>
      <dgm:spPr/>
      <dgm:t>
        <a:bodyPr/>
        <a:lstStyle/>
        <a:p>
          <a:pPr rtl="0"/>
          <a:r>
            <a:rPr lang="ru-RU" dirty="0" smtClean="0"/>
            <a:t>5) оценка доказательств</a:t>
          </a:r>
          <a:endParaRPr lang="ru-RU" dirty="0"/>
        </a:p>
      </dgm:t>
    </dgm:pt>
    <dgm:pt modelId="{42C92C45-31BF-4668-9432-433F94F31ADE}" type="parTrans" cxnId="{03A66278-7976-4943-93B9-E7AC6E94B66F}">
      <dgm:prSet/>
      <dgm:spPr/>
      <dgm:t>
        <a:bodyPr/>
        <a:lstStyle/>
        <a:p>
          <a:endParaRPr lang="ru-RU"/>
        </a:p>
      </dgm:t>
    </dgm:pt>
    <dgm:pt modelId="{828D23C2-1EE9-4DD7-AF92-7B7A2DDFC319}" type="sibTrans" cxnId="{03A66278-7976-4943-93B9-E7AC6E94B66F}">
      <dgm:prSet/>
      <dgm:spPr/>
      <dgm:t>
        <a:bodyPr/>
        <a:lstStyle/>
        <a:p>
          <a:endParaRPr lang="ru-RU"/>
        </a:p>
      </dgm:t>
    </dgm:pt>
    <dgm:pt modelId="{803B5F5E-AD3C-4C0D-B37A-5D5DDB54DB3F}" type="pres">
      <dgm:prSet presAssocID="{585A51ED-7ED6-4A47-9319-A26819D68AFF}" presName="Name0" presStyleCnt="0">
        <dgm:presLayoutVars>
          <dgm:chMax val="7"/>
          <dgm:dir/>
          <dgm:animLvl val="lvl"/>
          <dgm:resizeHandles val="exact"/>
        </dgm:presLayoutVars>
      </dgm:prSet>
      <dgm:spPr/>
      <dgm:t>
        <a:bodyPr/>
        <a:lstStyle/>
        <a:p>
          <a:endParaRPr lang="ru-RU"/>
        </a:p>
      </dgm:t>
    </dgm:pt>
    <dgm:pt modelId="{F6BD0A76-D665-4D04-A9C0-E67B7D3B929E}" type="pres">
      <dgm:prSet presAssocID="{A588CD61-3DF5-4CB8-9A19-2D67019CE8D5}" presName="circle1" presStyleLbl="node1" presStyleIdx="0" presStyleCnt="6"/>
      <dgm:spPr/>
    </dgm:pt>
    <dgm:pt modelId="{7C28763B-886F-4016-8818-2355744D55C9}" type="pres">
      <dgm:prSet presAssocID="{A588CD61-3DF5-4CB8-9A19-2D67019CE8D5}" presName="space" presStyleCnt="0"/>
      <dgm:spPr/>
    </dgm:pt>
    <dgm:pt modelId="{7B424495-F58F-4905-B205-BC70998DC883}" type="pres">
      <dgm:prSet presAssocID="{A588CD61-3DF5-4CB8-9A19-2D67019CE8D5}" presName="rect1" presStyleLbl="alignAcc1" presStyleIdx="0" presStyleCnt="6" custScaleY="112873"/>
      <dgm:spPr/>
      <dgm:t>
        <a:bodyPr/>
        <a:lstStyle/>
        <a:p>
          <a:endParaRPr lang="ru-RU"/>
        </a:p>
      </dgm:t>
    </dgm:pt>
    <dgm:pt modelId="{5E294DD3-D0F6-4B36-BAAA-B33F387DC0C5}" type="pres">
      <dgm:prSet presAssocID="{71E74A5D-D5FC-4974-B8DC-4215858E6E4E}" presName="vertSpace2" presStyleLbl="node1" presStyleIdx="0" presStyleCnt="6"/>
      <dgm:spPr/>
    </dgm:pt>
    <dgm:pt modelId="{600CC0AD-0B32-44A2-80E0-75811B7033CB}" type="pres">
      <dgm:prSet presAssocID="{71E74A5D-D5FC-4974-B8DC-4215858E6E4E}" presName="circle2" presStyleLbl="node1" presStyleIdx="1" presStyleCnt="6"/>
      <dgm:spPr/>
    </dgm:pt>
    <dgm:pt modelId="{56DC1972-108B-4589-A562-6FA007F66889}" type="pres">
      <dgm:prSet presAssocID="{71E74A5D-D5FC-4974-B8DC-4215858E6E4E}" presName="rect2" presStyleLbl="alignAcc1" presStyleIdx="1" presStyleCnt="6"/>
      <dgm:spPr/>
      <dgm:t>
        <a:bodyPr/>
        <a:lstStyle/>
        <a:p>
          <a:endParaRPr lang="ru-RU"/>
        </a:p>
      </dgm:t>
    </dgm:pt>
    <dgm:pt modelId="{56BBC52B-A676-43E2-A147-C3FC0786BA92}" type="pres">
      <dgm:prSet presAssocID="{BEE8189E-8C92-42D1-A763-EFB405B1E26D}" presName="vertSpace3" presStyleLbl="node1" presStyleIdx="1" presStyleCnt="6"/>
      <dgm:spPr/>
    </dgm:pt>
    <dgm:pt modelId="{8571D4E7-4FFE-4BD8-BCED-40D7BE245E18}" type="pres">
      <dgm:prSet presAssocID="{BEE8189E-8C92-42D1-A763-EFB405B1E26D}" presName="circle3" presStyleLbl="node1" presStyleIdx="2" presStyleCnt="6"/>
      <dgm:spPr/>
    </dgm:pt>
    <dgm:pt modelId="{5656401F-931C-4C93-A996-5D2E4486C825}" type="pres">
      <dgm:prSet presAssocID="{BEE8189E-8C92-42D1-A763-EFB405B1E26D}" presName="rect3" presStyleLbl="alignAcc1" presStyleIdx="2" presStyleCnt="6"/>
      <dgm:spPr/>
      <dgm:t>
        <a:bodyPr/>
        <a:lstStyle/>
        <a:p>
          <a:endParaRPr lang="ru-RU"/>
        </a:p>
      </dgm:t>
    </dgm:pt>
    <dgm:pt modelId="{9DFD9AA7-DA3E-4B82-8EF7-13EF7C31695C}" type="pres">
      <dgm:prSet presAssocID="{2E580017-883C-4F64-B0A1-D548AA944A3A}" presName="vertSpace4" presStyleLbl="node1" presStyleIdx="2" presStyleCnt="6"/>
      <dgm:spPr/>
    </dgm:pt>
    <dgm:pt modelId="{2632B241-50A4-4267-9313-E96A02E7CA04}" type="pres">
      <dgm:prSet presAssocID="{2E580017-883C-4F64-B0A1-D548AA944A3A}" presName="circle4" presStyleLbl="node1" presStyleIdx="3" presStyleCnt="6"/>
      <dgm:spPr/>
    </dgm:pt>
    <dgm:pt modelId="{B264778A-F872-4E7B-B9A9-096FDF327E6A}" type="pres">
      <dgm:prSet presAssocID="{2E580017-883C-4F64-B0A1-D548AA944A3A}" presName="rect4" presStyleLbl="alignAcc1" presStyleIdx="3" presStyleCnt="6"/>
      <dgm:spPr/>
      <dgm:t>
        <a:bodyPr/>
        <a:lstStyle/>
        <a:p>
          <a:endParaRPr lang="ru-RU"/>
        </a:p>
      </dgm:t>
    </dgm:pt>
    <dgm:pt modelId="{73C1F941-483C-4E7F-A802-A8CDB8CD01B4}" type="pres">
      <dgm:prSet presAssocID="{1B00CBD6-FC59-4DED-9035-B7AB0A46B542}" presName="vertSpace5" presStyleLbl="node1" presStyleIdx="3" presStyleCnt="6"/>
      <dgm:spPr/>
    </dgm:pt>
    <dgm:pt modelId="{0F02467E-B79A-4CF9-8A7B-BD0A8194DE15}" type="pres">
      <dgm:prSet presAssocID="{1B00CBD6-FC59-4DED-9035-B7AB0A46B542}" presName="circle5" presStyleLbl="node1" presStyleIdx="4" presStyleCnt="6"/>
      <dgm:spPr/>
    </dgm:pt>
    <dgm:pt modelId="{BEAE44B0-DC33-46A3-800E-3911B32FCCEE}" type="pres">
      <dgm:prSet presAssocID="{1B00CBD6-FC59-4DED-9035-B7AB0A46B542}" presName="rect5" presStyleLbl="alignAcc1" presStyleIdx="4" presStyleCnt="6"/>
      <dgm:spPr/>
      <dgm:t>
        <a:bodyPr/>
        <a:lstStyle/>
        <a:p>
          <a:endParaRPr lang="ru-RU"/>
        </a:p>
      </dgm:t>
    </dgm:pt>
    <dgm:pt modelId="{4306F266-D71C-4E6A-9102-A11D99EC4EFC}" type="pres">
      <dgm:prSet presAssocID="{CCB49761-E0D3-481C-A171-47CBFEECB126}" presName="vertSpace6" presStyleLbl="node1" presStyleIdx="4" presStyleCnt="6"/>
      <dgm:spPr/>
    </dgm:pt>
    <dgm:pt modelId="{23EF7E12-23DD-4213-B19D-DCE6B34A4921}" type="pres">
      <dgm:prSet presAssocID="{CCB49761-E0D3-481C-A171-47CBFEECB126}" presName="circle6" presStyleLbl="node1" presStyleIdx="5" presStyleCnt="6"/>
      <dgm:spPr/>
    </dgm:pt>
    <dgm:pt modelId="{0E3CA4BE-B25F-4485-B87B-C0F2924198B7}" type="pres">
      <dgm:prSet presAssocID="{CCB49761-E0D3-481C-A171-47CBFEECB126}" presName="rect6" presStyleLbl="alignAcc1" presStyleIdx="5" presStyleCnt="6"/>
      <dgm:spPr/>
      <dgm:t>
        <a:bodyPr/>
        <a:lstStyle/>
        <a:p>
          <a:endParaRPr lang="ru-RU"/>
        </a:p>
      </dgm:t>
    </dgm:pt>
    <dgm:pt modelId="{B7C704B4-24CC-4D6C-A91D-42955B7CBC75}" type="pres">
      <dgm:prSet presAssocID="{A588CD61-3DF5-4CB8-9A19-2D67019CE8D5}" presName="rect1ParTxNoCh" presStyleLbl="alignAcc1" presStyleIdx="5" presStyleCnt="6">
        <dgm:presLayoutVars>
          <dgm:chMax val="1"/>
          <dgm:bulletEnabled val="1"/>
        </dgm:presLayoutVars>
      </dgm:prSet>
      <dgm:spPr/>
      <dgm:t>
        <a:bodyPr/>
        <a:lstStyle/>
        <a:p>
          <a:endParaRPr lang="ru-RU"/>
        </a:p>
      </dgm:t>
    </dgm:pt>
    <dgm:pt modelId="{586590E5-B1A1-4CD5-BC0A-9714DC20AD63}" type="pres">
      <dgm:prSet presAssocID="{71E74A5D-D5FC-4974-B8DC-4215858E6E4E}" presName="rect2ParTxNoCh" presStyleLbl="alignAcc1" presStyleIdx="5" presStyleCnt="6">
        <dgm:presLayoutVars>
          <dgm:chMax val="1"/>
          <dgm:bulletEnabled val="1"/>
        </dgm:presLayoutVars>
      </dgm:prSet>
      <dgm:spPr/>
      <dgm:t>
        <a:bodyPr/>
        <a:lstStyle/>
        <a:p>
          <a:endParaRPr lang="ru-RU"/>
        </a:p>
      </dgm:t>
    </dgm:pt>
    <dgm:pt modelId="{AF4D2B36-8C19-410D-A3E6-C7C918016536}" type="pres">
      <dgm:prSet presAssocID="{BEE8189E-8C92-42D1-A763-EFB405B1E26D}" presName="rect3ParTxNoCh" presStyleLbl="alignAcc1" presStyleIdx="5" presStyleCnt="6">
        <dgm:presLayoutVars>
          <dgm:chMax val="1"/>
          <dgm:bulletEnabled val="1"/>
        </dgm:presLayoutVars>
      </dgm:prSet>
      <dgm:spPr/>
      <dgm:t>
        <a:bodyPr/>
        <a:lstStyle/>
        <a:p>
          <a:endParaRPr lang="ru-RU"/>
        </a:p>
      </dgm:t>
    </dgm:pt>
    <dgm:pt modelId="{538B2C7B-D8E6-4F6B-AACB-330DE4347534}" type="pres">
      <dgm:prSet presAssocID="{2E580017-883C-4F64-B0A1-D548AA944A3A}" presName="rect4ParTxNoCh" presStyleLbl="alignAcc1" presStyleIdx="5" presStyleCnt="6">
        <dgm:presLayoutVars>
          <dgm:chMax val="1"/>
          <dgm:bulletEnabled val="1"/>
        </dgm:presLayoutVars>
      </dgm:prSet>
      <dgm:spPr/>
      <dgm:t>
        <a:bodyPr/>
        <a:lstStyle/>
        <a:p>
          <a:endParaRPr lang="ru-RU"/>
        </a:p>
      </dgm:t>
    </dgm:pt>
    <dgm:pt modelId="{5E484095-0BF1-4629-98D3-DB9532859660}" type="pres">
      <dgm:prSet presAssocID="{1B00CBD6-FC59-4DED-9035-B7AB0A46B542}" presName="rect5ParTxNoCh" presStyleLbl="alignAcc1" presStyleIdx="5" presStyleCnt="6">
        <dgm:presLayoutVars>
          <dgm:chMax val="1"/>
          <dgm:bulletEnabled val="1"/>
        </dgm:presLayoutVars>
      </dgm:prSet>
      <dgm:spPr/>
      <dgm:t>
        <a:bodyPr/>
        <a:lstStyle/>
        <a:p>
          <a:endParaRPr lang="ru-RU"/>
        </a:p>
      </dgm:t>
    </dgm:pt>
    <dgm:pt modelId="{48568897-7E02-437B-86E4-5202D67464B4}" type="pres">
      <dgm:prSet presAssocID="{CCB49761-E0D3-481C-A171-47CBFEECB126}" presName="rect6ParTxNoCh" presStyleLbl="alignAcc1" presStyleIdx="5" presStyleCnt="6">
        <dgm:presLayoutVars>
          <dgm:chMax val="1"/>
          <dgm:bulletEnabled val="1"/>
        </dgm:presLayoutVars>
      </dgm:prSet>
      <dgm:spPr/>
      <dgm:t>
        <a:bodyPr/>
        <a:lstStyle/>
        <a:p>
          <a:endParaRPr lang="ru-RU"/>
        </a:p>
      </dgm:t>
    </dgm:pt>
  </dgm:ptLst>
  <dgm:cxnLst>
    <dgm:cxn modelId="{CC3B6DBA-394F-474E-8FD4-838FE89AAEF6}" type="presOf" srcId="{71E74A5D-D5FC-4974-B8DC-4215858E6E4E}" destId="{586590E5-B1A1-4CD5-BC0A-9714DC20AD63}" srcOrd="1" destOrd="0" presId="urn:microsoft.com/office/officeart/2005/8/layout/target3"/>
    <dgm:cxn modelId="{5C60AF7B-D4B0-45C2-BABD-4ECA4B754A62}" type="presOf" srcId="{A588CD61-3DF5-4CB8-9A19-2D67019CE8D5}" destId="{7B424495-F58F-4905-B205-BC70998DC883}" srcOrd="0" destOrd="0" presId="urn:microsoft.com/office/officeart/2005/8/layout/target3"/>
    <dgm:cxn modelId="{03A66278-7976-4943-93B9-E7AC6E94B66F}" srcId="{585A51ED-7ED6-4A47-9319-A26819D68AFF}" destId="{CCB49761-E0D3-481C-A171-47CBFEECB126}" srcOrd="5" destOrd="0" parTransId="{42C92C45-31BF-4668-9432-433F94F31ADE}" sibTransId="{828D23C2-1EE9-4DD7-AF92-7B7A2DDFC319}"/>
    <dgm:cxn modelId="{0908EC6F-766A-43E2-AC84-AE2B26C2DB68}" type="presOf" srcId="{CCB49761-E0D3-481C-A171-47CBFEECB126}" destId="{48568897-7E02-437B-86E4-5202D67464B4}" srcOrd="1" destOrd="0" presId="urn:microsoft.com/office/officeart/2005/8/layout/target3"/>
    <dgm:cxn modelId="{0615EE59-BC61-4038-AC25-CE257578F836}" type="presOf" srcId="{BEE8189E-8C92-42D1-A763-EFB405B1E26D}" destId="{AF4D2B36-8C19-410D-A3E6-C7C918016536}" srcOrd="1" destOrd="0" presId="urn:microsoft.com/office/officeart/2005/8/layout/target3"/>
    <dgm:cxn modelId="{EA1F3DC9-1BD2-4625-8D56-866FD814B9DD}" type="presOf" srcId="{2E580017-883C-4F64-B0A1-D548AA944A3A}" destId="{B264778A-F872-4E7B-B9A9-096FDF327E6A}" srcOrd="0" destOrd="0" presId="urn:microsoft.com/office/officeart/2005/8/layout/target3"/>
    <dgm:cxn modelId="{90DE38A1-EFB2-4F26-9251-3B49AB5E9D78}" srcId="{585A51ED-7ED6-4A47-9319-A26819D68AFF}" destId="{71E74A5D-D5FC-4974-B8DC-4215858E6E4E}" srcOrd="1" destOrd="0" parTransId="{9D5E2633-F489-4BAC-BA49-5F72F767573A}" sibTransId="{E45C0E17-7F02-453A-BC69-DBB7B2561584}"/>
    <dgm:cxn modelId="{22FFC36A-7278-4A9B-AE45-5655ACE0F38D}" type="presOf" srcId="{2E580017-883C-4F64-B0A1-D548AA944A3A}" destId="{538B2C7B-D8E6-4F6B-AACB-330DE4347534}" srcOrd="1" destOrd="0" presId="urn:microsoft.com/office/officeart/2005/8/layout/target3"/>
    <dgm:cxn modelId="{042AE8C6-3926-41E7-A616-9CC1965E8EB5}" srcId="{585A51ED-7ED6-4A47-9319-A26819D68AFF}" destId="{2E580017-883C-4F64-B0A1-D548AA944A3A}" srcOrd="3" destOrd="0" parTransId="{6481733E-00FA-49E5-8197-59D6C3976B9E}" sibTransId="{3B99F242-D34F-43AE-AE56-DA3224901863}"/>
    <dgm:cxn modelId="{18FD13F4-5982-4C8D-B1B9-EF073B0B5A1B}" type="presOf" srcId="{71E74A5D-D5FC-4974-B8DC-4215858E6E4E}" destId="{56DC1972-108B-4589-A562-6FA007F66889}" srcOrd="0" destOrd="0" presId="urn:microsoft.com/office/officeart/2005/8/layout/target3"/>
    <dgm:cxn modelId="{D741EFB0-3009-42B2-9904-A82569B85CA1}" type="presOf" srcId="{BEE8189E-8C92-42D1-A763-EFB405B1E26D}" destId="{5656401F-931C-4C93-A996-5D2E4486C825}" srcOrd="0" destOrd="0" presId="urn:microsoft.com/office/officeart/2005/8/layout/target3"/>
    <dgm:cxn modelId="{349B6C81-5DB8-4474-B46F-3D8BD4D7B55C}" srcId="{585A51ED-7ED6-4A47-9319-A26819D68AFF}" destId="{BEE8189E-8C92-42D1-A763-EFB405B1E26D}" srcOrd="2" destOrd="0" parTransId="{755C49B2-B964-441F-A35B-55E2AAF01702}" sibTransId="{E84F38F4-7D5A-497A-9C21-5E69EC6FF970}"/>
    <dgm:cxn modelId="{66494625-A5DC-4B4C-8911-A98C49D3D635}" srcId="{585A51ED-7ED6-4A47-9319-A26819D68AFF}" destId="{A588CD61-3DF5-4CB8-9A19-2D67019CE8D5}" srcOrd="0" destOrd="0" parTransId="{71B8FBD5-7FCB-4BF0-99CF-350637838525}" sibTransId="{7A467A8F-3C1B-400C-8E5E-5C58FD11CFB5}"/>
    <dgm:cxn modelId="{5E713F9B-36D1-4E1E-B6F0-03F4791DD4E9}" type="presOf" srcId="{1B00CBD6-FC59-4DED-9035-B7AB0A46B542}" destId="{BEAE44B0-DC33-46A3-800E-3911B32FCCEE}" srcOrd="0" destOrd="0" presId="urn:microsoft.com/office/officeart/2005/8/layout/target3"/>
    <dgm:cxn modelId="{39B85449-AFE6-482B-87A8-2D3AAA85ABFE}" type="presOf" srcId="{A588CD61-3DF5-4CB8-9A19-2D67019CE8D5}" destId="{B7C704B4-24CC-4D6C-A91D-42955B7CBC75}" srcOrd="1" destOrd="0" presId="urn:microsoft.com/office/officeart/2005/8/layout/target3"/>
    <dgm:cxn modelId="{77A7C16E-756F-43BD-986F-4E3049C9E8F1}" srcId="{585A51ED-7ED6-4A47-9319-A26819D68AFF}" destId="{1B00CBD6-FC59-4DED-9035-B7AB0A46B542}" srcOrd="4" destOrd="0" parTransId="{449A2097-3CE3-47A0-90CA-BAEA94E1ADC4}" sibTransId="{4F90F09E-93D7-4DBE-88E2-F504B4F05C64}"/>
    <dgm:cxn modelId="{D2C13B00-D750-4625-BD56-6BBFEA98AD10}" type="presOf" srcId="{585A51ED-7ED6-4A47-9319-A26819D68AFF}" destId="{803B5F5E-AD3C-4C0D-B37A-5D5DDB54DB3F}" srcOrd="0" destOrd="0" presId="urn:microsoft.com/office/officeart/2005/8/layout/target3"/>
    <dgm:cxn modelId="{1DC4E42E-5A7D-4A06-A47E-A7F277F7FBD7}" type="presOf" srcId="{CCB49761-E0D3-481C-A171-47CBFEECB126}" destId="{0E3CA4BE-B25F-4485-B87B-C0F2924198B7}" srcOrd="0" destOrd="0" presId="urn:microsoft.com/office/officeart/2005/8/layout/target3"/>
    <dgm:cxn modelId="{D4E9B564-A13E-4FE6-8F29-E50B0B8F5846}" type="presOf" srcId="{1B00CBD6-FC59-4DED-9035-B7AB0A46B542}" destId="{5E484095-0BF1-4629-98D3-DB9532859660}" srcOrd="1" destOrd="0" presId="urn:microsoft.com/office/officeart/2005/8/layout/target3"/>
    <dgm:cxn modelId="{88203823-561B-480A-BA38-6FFAAA077FED}" type="presParOf" srcId="{803B5F5E-AD3C-4C0D-B37A-5D5DDB54DB3F}" destId="{F6BD0A76-D665-4D04-A9C0-E67B7D3B929E}" srcOrd="0" destOrd="0" presId="urn:microsoft.com/office/officeart/2005/8/layout/target3"/>
    <dgm:cxn modelId="{DEB03596-2E46-4BF7-BAD4-038614280EB5}" type="presParOf" srcId="{803B5F5E-AD3C-4C0D-B37A-5D5DDB54DB3F}" destId="{7C28763B-886F-4016-8818-2355744D55C9}" srcOrd="1" destOrd="0" presId="urn:microsoft.com/office/officeart/2005/8/layout/target3"/>
    <dgm:cxn modelId="{4863FA1A-74DD-4B2D-8049-EB2128887C82}" type="presParOf" srcId="{803B5F5E-AD3C-4C0D-B37A-5D5DDB54DB3F}" destId="{7B424495-F58F-4905-B205-BC70998DC883}" srcOrd="2" destOrd="0" presId="urn:microsoft.com/office/officeart/2005/8/layout/target3"/>
    <dgm:cxn modelId="{6AC1817C-1607-4E34-8735-DE852418D32A}" type="presParOf" srcId="{803B5F5E-AD3C-4C0D-B37A-5D5DDB54DB3F}" destId="{5E294DD3-D0F6-4B36-BAAA-B33F387DC0C5}" srcOrd="3" destOrd="0" presId="urn:microsoft.com/office/officeart/2005/8/layout/target3"/>
    <dgm:cxn modelId="{376A7E68-F94A-45DB-93A1-27928F93E4E0}" type="presParOf" srcId="{803B5F5E-AD3C-4C0D-B37A-5D5DDB54DB3F}" destId="{600CC0AD-0B32-44A2-80E0-75811B7033CB}" srcOrd="4" destOrd="0" presId="urn:microsoft.com/office/officeart/2005/8/layout/target3"/>
    <dgm:cxn modelId="{EBAEFA7E-8DF4-4AF3-A87F-E08950BBC1A2}" type="presParOf" srcId="{803B5F5E-AD3C-4C0D-B37A-5D5DDB54DB3F}" destId="{56DC1972-108B-4589-A562-6FA007F66889}" srcOrd="5" destOrd="0" presId="urn:microsoft.com/office/officeart/2005/8/layout/target3"/>
    <dgm:cxn modelId="{204FA7D1-35F9-4787-A15F-50976B4B10F1}" type="presParOf" srcId="{803B5F5E-AD3C-4C0D-B37A-5D5DDB54DB3F}" destId="{56BBC52B-A676-43E2-A147-C3FC0786BA92}" srcOrd="6" destOrd="0" presId="urn:microsoft.com/office/officeart/2005/8/layout/target3"/>
    <dgm:cxn modelId="{BDDC7327-DBE0-4ECC-A726-94AC7A5426ED}" type="presParOf" srcId="{803B5F5E-AD3C-4C0D-B37A-5D5DDB54DB3F}" destId="{8571D4E7-4FFE-4BD8-BCED-40D7BE245E18}" srcOrd="7" destOrd="0" presId="urn:microsoft.com/office/officeart/2005/8/layout/target3"/>
    <dgm:cxn modelId="{D50D18E0-EF4C-4339-B755-6CC892A5B51E}" type="presParOf" srcId="{803B5F5E-AD3C-4C0D-B37A-5D5DDB54DB3F}" destId="{5656401F-931C-4C93-A996-5D2E4486C825}" srcOrd="8" destOrd="0" presId="urn:microsoft.com/office/officeart/2005/8/layout/target3"/>
    <dgm:cxn modelId="{A6DEA5C5-2BF6-45C9-A06C-8E75B1FD8CD6}" type="presParOf" srcId="{803B5F5E-AD3C-4C0D-B37A-5D5DDB54DB3F}" destId="{9DFD9AA7-DA3E-4B82-8EF7-13EF7C31695C}" srcOrd="9" destOrd="0" presId="urn:microsoft.com/office/officeart/2005/8/layout/target3"/>
    <dgm:cxn modelId="{82FCB3F8-AE58-4C5A-9D14-76A94216BE60}" type="presParOf" srcId="{803B5F5E-AD3C-4C0D-B37A-5D5DDB54DB3F}" destId="{2632B241-50A4-4267-9313-E96A02E7CA04}" srcOrd="10" destOrd="0" presId="urn:microsoft.com/office/officeart/2005/8/layout/target3"/>
    <dgm:cxn modelId="{47BA66F5-B087-4AC0-870C-F749D98DAFF6}" type="presParOf" srcId="{803B5F5E-AD3C-4C0D-B37A-5D5DDB54DB3F}" destId="{B264778A-F872-4E7B-B9A9-096FDF327E6A}" srcOrd="11" destOrd="0" presId="urn:microsoft.com/office/officeart/2005/8/layout/target3"/>
    <dgm:cxn modelId="{6A8CF28D-FDBD-4FF5-AE4E-6321118FA243}" type="presParOf" srcId="{803B5F5E-AD3C-4C0D-B37A-5D5DDB54DB3F}" destId="{73C1F941-483C-4E7F-A802-A8CDB8CD01B4}" srcOrd="12" destOrd="0" presId="urn:microsoft.com/office/officeart/2005/8/layout/target3"/>
    <dgm:cxn modelId="{D91020D0-3FDA-44CA-B8D4-13458AD064B6}" type="presParOf" srcId="{803B5F5E-AD3C-4C0D-B37A-5D5DDB54DB3F}" destId="{0F02467E-B79A-4CF9-8A7B-BD0A8194DE15}" srcOrd="13" destOrd="0" presId="urn:microsoft.com/office/officeart/2005/8/layout/target3"/>
    <dgm:cxn modelId="{894D8DEA-1C43-4729-A6CC-2D917F6C3DC6}" type="presParOf" srcId="{803B5F5E-AD3C-4C0D-B37A-5D5DDB54DB3F}" destId="{BEAE44B0-DC33-46A3-800E-3911B32FCCEE}" srcOrd="14" destOrd="0" presId="urn:microsoft.com/office/officeart/2005/8/layout/target3"/>
    <dgm:cxn modelId="{6774D6D9-BEF6-4FC3-A889-D9A5615A79C9}" type="presParOf" srcId="{803B5F5E-AD3C-4C0D-B37A-5D5DDB54DB3F}" destId="{4306F266-D71C-4E6A-9102-A11D99EC4EFC}" srcOrd="15" destOrd="0" presId="urn:microsoft.com/office/officeart/2005/8/layout/target3"/>
    <dgm:cxn modelId="{11AB46B4-E4CB-4EBF-9819-F5D8DB728768}" type="presParOf" srcId="{803B5F5E-AD3C-4C0D-B37A-5D5DDB54DB3F}" destId="{23EF7E12-23DD-4213-B19D-DCE6B34A4921}" srcOrd="16" destOrd="0" presId="urn:microsoft.com/office/officeart/2005/8/layout/target3"/>
    <dgm:cxn modelId="{31EB4543-277B-4C57-962C-8D94ADDC21BD}" type="presParOf" srcId="{803B5F5E-AD3C-4C0D-B37A-5D5DDB54DB3F}" destId="{0E3CA4BE-B25F-4485-B87B-C0F2924198B7}" srcOrd="17" destOrd="0" presId="urn:microsoft.com/office/officeart/2005/8/layout/target3"/>
    <dgm:cxn modelId="{DF76FC36-6293-4C43-AA88-B682F36E889B}" type="presParOf" srcId="{803B5F5E-AD3C-4C0D-B37A-5D5DDB54DB3F}" destId="{B7C704B4-24CC-4D6C-A91D-42955B7CBC75}" srcOrd="18" destOrd="0" presId="urn:microsoft.com/office/officeart/2005/8/layout/target3"/>
    <dgm:cxn modelId="{A70A22DF-04D3-4CC9-B851-DC92AC816689}" type="presParOf" srcId="{803B5F5E-AD3C-4C0D-B37A-5D5DDB54DB3F}" destId="{586590E5-B1A1-4CD5-BC0A-9714DC20AD63}" srcOrd="19" destOrd="0" presId="urn:microsoft.com/office/officeart/2005/8/layout/target3"/>
    <dgm:cxn modelId="{C7E65878-EBF7-400C-81DA-52B977439B43}" type="presParOf" srcId="{803B5F5E-AD3C-4C0D-B37A-5D5DDB54DB3F}" destId="{AF4D2B36-8C19-410D-A3E6-C7C918016536}" srcOrd="20" destOrd="0" presId="urn:microsoft.com/office/officeart/2005/8/layout/target3"/>
    <dgm:cxn modelId="{F909B718-244F-4614-A1D8-A06AA7142EDD}" type="presParOf" srcId="{803B5F5E-AD3C-4C0D-B37A-5D5DDB54DB3F}" destId="{538B2C7B-D8E6-4F6B-AACB-330DE4347534}" srcOrd="21" destOrd="0" presId="urn:microsoft.com/office/officeart/2005/8/layout/target3"/>
    <dgm:cxn modelId="{A94C7562-203A-4F8C-9F45-5B00CBEDA414}" type="presParOf" srcId="{803B5F5E-AD3C-4C0D-B37A-5D5DDB54DB3F}" destId="{5E484095-0BF1-4629-98D3-DB9532859660}" srcOrd="22" destOrd="0" presId="urn:microsoft.com/office/officeart/2005/8/layout/target3"/>
    <dgm:cxn modelId="{E360B53B-9133-4A24-8F3A-7324431A9E3F}" type="presParOf" srcId="{803B5F5E-AD3C-4C0D-B37A-5D5DDB54DB3F}" destId="{48568897-7E02-437B-86E4-5202D67464B4}" srcOrd="2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D1BE89-0170-42E4-B309-8DDE1E7AA04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5AFC2998-AB60-4F35-8F85-F372FD79B4AA}">
      <dgm:prSet/>
      <dgm:spPr/>
      <dgm:t>
        <a:bodyPr/>
        <a:lstStyle/>
        <a:p>
          <a:pPr rtl="0"/>
          <a:r>
            <a:rPr lang="ru-RU" dirty="0" smtClean="0">
              <a:solidFill>
                <a:srgbClr val="FF0000"/>
              </a:solidFill>
            </a:rPr>
            <a:t>вводной </a:t>
          </a:r>
          <a:endParaRPr lang="ru-RU" dirty="0">
            <a:solidFill>
              <a:srgbClr val="FF0000"/>
            </a:solidFill>
          </a:endParaRPr>
        </a:p>
      </dgm:t>
    </dgm:pt>
    <dgm:pt modelId="{D8782EE7-4456-4699-AC93-CAD1860DAA1E}" type="parTrans" cxnId="{17126933-0F1A-4D57-A7AC-4EE64224BF13}">
      <dgm:prSet/>
      <dgm:spPr/>
      <dgm:t>
        <a:bodyPr/>
        <a:lstStyle/>
        <a:p>
          <a:endParaRPr lang="ru-RU"/>
        </a:p>
      </dgm:t>
    </dgm:pt>
    <dgm:pt modelId="{24CE2313-D9EF-4754-BD6D-BD3DD263B337}" type="sibTrans" cxnId="{17126933-0F1A-4D57-A7AC-4EE64224BF13}">
      <dgm:prSet/>
      <dgm:spPr/>
      <dgm:t>
        <a:bodyPr/>
        <a:lstStyle/>
        <a:p>
          <a:endParaRPr lang="ru-RU"/>
        </a:p>
      </dgm:t>
    </dgm:pt>
    <dgm:pt modelId="{A879CA0E-F45C-4A0F-A070-5EAD583974F1}">
      <dgm:prSet/>
      <dgm:spPr/>
      <dgm:t>
        <a:bodyPr/>
        <a:lstStyle/>
        <a:p>
          <a:pPr rtl="0"/>
          <a:r>
            <a:rPr lang="ru-RU" dirty="0" smtClean="0">
              <a:solidFill>
                <a:srgbClr val="FF0000"/>
              </a:solidFill>
            </a:rPr>
            <a:t>описательной </a:t>
          </a:r>
          <a:endParaRPr lang="ru-RU" dirty="0">
            <a:solidFill>
              <a:srgbClr val="FF0000"/>
            </a:solidFill>
          </a:endParaRPr>
        </a:p>
      </dgm:t>
    </dgm:pt>
    <dgm:pt modelId="{03CE5E6D-01C8-4099-AC7D-B4D4C67FD218}" type="parTrans" cxnId="{39F2B22B-A00D-4F0C-9792-7C76D15B35F4}">
      <dgm:prSet/>
      <dgm:spPr/>
      <dgm:t>
        <a:bodyPr/>
        <a:lstStyle/>
        <a:p>
          <a:endParaRPr lang="ru-RU"/>
        </a:p>
      </dgm:t>
    </dgm:pt>
    <dgm:pt modelId="{C38FFE80-7531-478D-992D-818F0478ECBC}" type="sibTrans" cxnId="{39F2B22B-A00D-4F0C-9792-7C76D15B35F4}">
      <dgm:prSet/>
      <dgm:spPr/>
      <dgm:t>
        <a:bodyPr/>
        <a:lstStyle/>
        <a:p>
          <a:endParaRPr lang="ru-RU"/>
        </a:p>
      </dgm:t>
    </dgm:pt>
    <dgm:pt modelId="{667AAB8D-1FD0-43E3-8D08-300CA10C9C15}">
      <dgm:prSet/>
      <dgm:spPr/>
      <dgm:t>
        <a:bodyPr/>
        <a:lstStyle/>
        <a:p>
          <a:pPr rtl="0"/>
          <a:r>
            <a:rPr lang="ru-RU" dirty="0" smtClean="0">
              <a:solidFill>
                <a:srgbClr val="FF0000"/>
              </a:solidFill>
            </a:rPr>
            <a:t>мотивировочной</a:t>
          </a:r>
          <a:r>
            <a:rPr lang="ru-RU" dirty="0" smtClean="0"/>
            <a:t>  </a:t>
          </a:r>
          <a:endParaRPr lang="ru-RU" dirty="0"/>
        </a:p>
      </dgm:t>
    </dgm:pt>
    <dgm:pt modelId="{7F8159FE-1E83-4B9A-9765-9E779BFFCADF}" type="parTrans" cxnId="{4B4ECC62-BF1C-4A07-891B-43B44759AA12}">
      <dgm:prSet/>
      <dgm:spPr/>
      <dgm:t>
        <a:bodyPr/>
        <a:lstStyle/>
        <a:p>
          <a:endParaRPr lang="ru-RU"/>
        </a:p>
      </dgm:t>
    </dgm:pt>
    <dgm:pt modelId="{AA856E1A-2883-44F9-871E-9F2CF4513B9A}" type="sibTrans" cxnId="{4B4ECC62-BF1C-4A07-891B-43B44759AA12}">
      <dgm:prSet/>
      <dgm:spPr/>
      <dgm:t>
        <a:bodyPr/>
        <a:lstStyle/>
        <a:p>
          <a:endParaRPr lang="ru-RU"/>
        </a:p>
      </dgm:t>
    </dgm:pt>
    <dgm:pt modelId="{A847E26F-819B-4B70-A2CA-012379BCAFB1}">
      <dgm:prSet/>
      <dgm:spPr/>
      <dgm:t>
        <a:bodyPr/>
        <a:lstStyle/>
        <a:p>
          <a:pPr rtl="0"/>
          <a:r>
            <a:rPr lang="ru-RU" dirty="0" smtClean="0">
              <a:solidFill>
                <a:srgbClr val="FF0000"/>
              </a:solidFill>
            </a:rPr>
            <a:t>резолютивной </a:t>
          </a:r>
          <a:r>
            <a:rPr lang="ru-RU" dirty="0" smtClean="0">
              <a:solidFill>
                <a:srgbClr val="FF0000"/>
              </a:solidFill>
            </a:rPr>
            <a:t>частей</a:t>
          </a:r>
          <a:endParaRPr lang="ru-RU" dirty="0">
            <a:solidFill>
              <a:srgbClr val="FF0000"/>
            </a:solidFill>
          </a:endParaRPr>
        </a:p>
      </dgm:t>
    </dgm:pt>
    <dgm:pt modelId="{63BE03DB-E790-4CBF-B962-523568BA251F}" type="parTrans" cxnId="{014136D0-0BB7-4943-A064-6D05CEE25A87}">
      <dgm:prSet/>
      <dgm:spPr/>
      <dgm:t>
        <a:bodyPr/>
        <a:lstStyle/>
        <a:p>
          <a:endParaRPr lang="ru-RU"/>
        </a:p>
      </dgm:t>
    </dgm:pt>
    <dgm:pt modelId="{CA637969-EBAE-489C-B75C-76A7849261BB}" type="sibTrans" cxnId="{014136D0-0BB7-4943-A064-6D05CEE25A87}">
      <dgm:prSet/>
      <dgm:spPr/>
      <dgm:t>
        <a:bodyPr/>
        <a:lstStyle/>
        <a:p>
          <a:endParaRPr lang="ru-RU"/>
        </a:p>
      </dgm:t>
    </dgm:pt>
    <dgm:pt modelId="{4037C2CD-C956-4BFA-9E85-7EF4D327C44E}" type="pres">
      <dgm:prSet presAssocID="{2DD1BE89-0170-42E4-B309-8DDE1E7AA049}" presName="Name0" presStyleCnt="0">
        <dgm:presLayoutVars>
          <dgm:chPref val="3"/>
          <dgm:dir/>
          <dgm:animLvl val="lvl"/>
          <dgm:resizeHandles/>
        </dgm:presLayoutVars>
      </dgm:prSet>
      <dgm:spPr/>
      <dgm:t>
        <a:bodyPr/>
        <a:lstStyle/>
        <a:p>
          <a:endParaRPr lang="ru-RU"/>
        </a:p>
      </dgm:t>
    </dgm:pt>
    <dgm:pt modelId="{957784E1-0AAF-4EC2-8944-61A177076748}" type="pres">
      <dgm:prSet presAssocID="{5AFC2998-AB60-4F35-8F85-F372FD79B4AA}" presName="horFlow" presStyleCnt="0"/>
      <dgm:spPr/>
    </dgm:pt>
    <dgm:pt modelId="{8855BEB7-87CE-4E26-81CD-403F2E32C18A}" type="pres">
      <dgm:prSet presAssocID="{5AFC2998-AB60-4F35-8F85-F372FD79B4AA}" presName="bigChev" presStyleLbl="node1" presStyleIdx="0" presStyleCnt="4" custScaleX="212991"/>
      <dgm:spPr/>
      <dgm:t>
        <a:bodyPr/>
        <a:lstStyle/>
        <a:p>
          <a:endParaRPr lang="ru-RU"/>
        </a:p>
      </dgm:t>
    </dgm:pt>
    <dgm:pt modelId="{9D19F7A4-F1D7-4767-BF48-552BA7D17AEF}" type="pres">
      <dgm:prSet presAssocID="{5AFC2998-AB60-4F35-8F85-F372FD79B4AA}" presName="vSp" presStyleCnt="0"/>
      <dgm:spPr/>
    </dgm:pt>
    <dgm:pt modelId="{D8FA60A0-A9B9-444B-9643-2943352D5F1B}" type="pres">
      <dgm:prSet presAssocID="{A879CA0E-F45C-4A0F-A070-5EAD583974F1}" presName="horFlow" presStyleCnt="0"/>
      <dgm:spPr/>
    </dgm:pt>
    <dgm:pt modelId="{176E7A15-BACD-47AA-B6A8-3EBAD94C0426}" type="pres">
      <dgm:prSet presAssocID="{A879CA0E-F45C-4A0F-A070-5EAD583974F1}" presName="bigChev" presStyleLbl="node1" presStyleIdx="1" presStyleCnt="4" custScaleX="224244"/>
      <dgm:spPr/>
      <dgm:t>
        <a:bodyPr/>
        <a:lstStyle/>
        <a:p>
          <a:endParaRPr lang="ru-RU"/>
        </a:p>
      </dgm:t>
    </dgm:pt>
    <dgm:pt modelId="{DF7ABC4D-6E26-47B7-A68B-FF4CF8ACA46F}" type="pres">
      <dgm:prSet presAssocID="{A879CA0E-F45C-4A0F-A070-5EAD583974F1}" presName="vSp" presStyleCnt="0"/>
      <dgm:spPr/>
    </dgm:pt>
    <dgm:pt modelId="{C8935AA3-A76B-4DC2-9A19-A9A4C75BBB6B}" type="pres">
      <dgm:prSet presAssocID="{667AAB8D-1FD0-43E3-8D08-300CA10C9C15}" presName="horFlow" presStyleCnt="0"/>
      <dgm:spPr/>
    </dgm:pt>
    <dgm:pt modelId="{8AE78DE1-3610-486C-BFE3-39096E6BFC5D}" type="pres">
      <dgm:prSet presAssocID="{667AAB8D-1FD0-43E3-8D08-300CA10C9C15}" presName="bigChev" presStyleLbl="node1" presStyleIdx="2" presStyleCnt="4" custScaleX="218617" custLinFactNeighborX="1383" custLinFactNeighborY="-5718"/>
      <dgm:spPr/>
      <dgm:t>
        <a:bodyPr/>
        <a:lstStyle/>
        <a:p>
          <a:endParaRPr lang="ru-RU"/>
        </a:p>
      </dgm:t>
    </dgm:pt>
    <dgm:pt modelId="{589E11EA-0FD6-4E9E-9B91-27C033847942}" type="pres">
      <dgm:prSet presAssocID="{667AAB8D-1FD0-43E3-8D08-300CA10C9C15}" presName="vSp" presStyleCnt="0"/>
      <dgm:spPr/>
    </dgm:pt>
    <dgm:pt modelId="{63CDBBB1-656C-49AF-9F19-08EF448DF132}" type="pres">
      <dgm:prSet presAssocID="{A847E26F-819B-4B70-A2CA-012379BCAFB1}" presName="horFlow" presStyleCnt="0"/>
      <dgm:spPr/>
    </dgm:pt>
    <dgm:pt modelId="{CB6B7181-4D90-432C-B3EC-83D441BB0999}" type="pres">
      <dgm:prSet presAssocID="{A847E26F-819B-4B70-A2CA-012379BCAFB1}" presName="bigChev" presStyleLbl="node1" presStyleIdx="3" presStyleCnt="4" custScaleX="224244"/>
      <dgm:spPr/>
      <dgm:t>
        <a:bodyPr/>
        <a:lstStyle/>
        <a:p>
          <a:endParaRPr lang="ru-RU"/>
        </a:p>
      </dgm:t>
    </dgm:pt>
  </dgm:ptLst>
  <dgm:cxnLst>
    <dgm:cxn modelId="{4B4ECC62-BF1C-4A07-891B-43B44759AA12}" srcId="{2DD1BE89-0170-42E4-B309-8DDE1E7AA049}" destId="{667AAB8D-1FD0-43E3-8D08-300CA10C9C15}" srcOrd="2" destOrd="0" parTransId="{7F8159FE-1E83-4B9A-9765-9E779BFFCADF}" sibTransId="{AA856E1A-2883-44F9-871E-9F2CF4513B9A}"/>
    <dgm:cxn modelId="{7CB22289-1AB8-4393-9E5A-A2946B080595}" type="presOf" srcId="{A879CA0E-F45C-4A0F-A070-5EAD583974F1}" destId="{176E7A15-BACD-47AA-B6A8-3EBAD94C0426}" srcOrd="0" destOrd="0" presId="urn:microsoft.com/office/officeart/2005/8/layout/lProcess3"/>
    <dgm:cxn modelId="{182E7AD6-7181-4AAC-AB35-1198C3D0EEF9}" type="presOf" srcId="{667AAB8D-1FD0-43E3-8D08-300CA10C9C15}" destId="{8AE78DE1-3610-486C-BFE3-39096E6BFC5D}" srcOrd="0" destOrd="0" presId="urn:microsoft.com/office/officeart/2005/8/layout/lProcess3"/>
    <dgm:cxn modelId="{014136D0-0BB7-4943-A064-6D05CEE25A87}" srcId="{2DD1BE89-0170-42E4-B309-8DDE1E7AA049}" destId="{A847E26F-819B-4B70-A2CA-012379BCAFB1}" srcOrd="3" destOrd="0" parTransId="{63BE03DB-E790-4CBF-B962-523568BA251F}" sibTransId="{CA637969-EBAE-489C-B75C-76A7849261BB}"/>
    <dgm:cxn modelId="{F9293C19-04A4-49BF-A321-A9FAF2FA563D}" type="presOf" srcId="{2DD1BE89-0170-42E4-B309-8DDE1E7AA049}" destId="{4037C2CD-C956-4BFA-9E85-7EF4D327C44E}" srcOrd="0" destOrd="0" presId="urn:microsoft.com/office/officeart/2005/8/layout/lProcess3"/>
    <dgm:cxn modelId="{FF0C6492-80A2-4B0B-B7F3-369550F8BEDB}" type="presOf" srcId="{A847E26F-819B-4B70-A2CA-012379BCAFB1}" destId="{CB6B7181-4D90-432C-B3EC-83D441BB0999}" srcOrd="0" destOrd="0" presId="urn:microsoft.com/office/officeart/2005/8/layout/lProcess3"/>
    <dgm:cxn modelId="{39F2B22B-A00D-4F0C-9792-7C76D15B35F4}" srcId="{2DD1BE89-0170-42E4-B309-8DDE1E7AA049}" destId="{A879CA0E-F45C-4A0F-A070-5EAD583974F1}" srcOrd="1" destOrd="0" parTransId="{03CE5E6D-01C8-4099-AC7D-B4D4C67FD218}" sibTransId="{C38FFE80-7531-478D-992D-818F0478ECBC}"/>
    <dgm:cxn modelId="{C4498190-0D75-4D4A-BB9C-BAD0EAD4FE1B}" type="presOf" srcId="{5AFC2998-AB60-4F35-8F85-F372FD79B4AA}" destId="{8855BEB7-87CE-4E26-81CD-403F2E32C18A}" srcOrd="0" destOrd="0" presId="urn:microsoft.com/office/officeart/2005/8/layout/lProcess3"/>
    <dgm:cxn modelId="{17126933-0F1A-4D57-A7AC-4EE64224BF13}" srcId="{2DD1BE89-0170-42E4-B309-8DDE1E7AA049}" destId="{5AFC2998-AB60-4F35-8F85-F372FD79B4AA}" srcOrd="0" destOrd="0" parTransId="{D8782EE7-4456-4699-AC93-CAD1860DAA1E}" sibTransId="{24CE2313-D9EF-4754-BD6D-BD3DD263B337}"/>
    <dgm:cxn modelId="{7A7DA6FA-29A3-46DD-B760-8316111553DD}" type="presParOf" srcId="{4037C2CD-C956-4BFA-9E85-7EF4D327C44E}" destId="{957784E1-0AAF-4EC2-8944-61A177076748}" srcOrd="0" destOrd="0" presId="urn:microsoft.com/office/officeart/2005/8/layout/lProcess3"/>
    <dgm:cxn modelId="{E0CCB315-F942-4644-86DC-81B96AACF11C}" type="presParOf" srcId="{957784E1-0AAF-4EC2-8944-61A177076748}" destId="{8855BEB7-87CE-4E26-81CD-403F2E32C18A}" srcOrd="0" destOrd="0" presId="urn:microsoft.com/office/officeart/2005/8/layout/lProcess3"/>
    <dgm:cxn modelId="{6F3BBA85-8E11-4E0A-92EF-ED46132370B5}" type="presParOf" srcId="{4037C2CD-C956-4BFA-9E85-7EF4D327C44E}" destId="{9D19F7A4-F1D7-4767-BF48-552BA7D17AEF}" srcOrd="1" destOrd="0" presId="urn:microsoft.com/office/officeart/2005/8/layout/lProcess3"/>
    <dgm:cxn modelId="{635FF058-14B3-400F-ADBA-A0C5819A29E5}" type="presParOf" srcId="{4037C2CD-C956-4BFA-9E85-7EF4D327C44E}" destId="{D8FA60A0-A9B9-444B-9643-2943352D5F1B}" srcOrd="2" destOrd="0" presId="urn:microsoft.com/office/officeart/2005/8/layout/lProcess3"/>
    <dgm:cxn modelId="{CE7DF248-A049-4281-8B83-3279AA68BF06}" type="presParOf" srcId="{D8FA60A0-A9B9-444B-9643-2943352D5F1B}" destId="{176E7A15-BACD-47AA-B6A8-3EBAD94C0426}" srcOrd="0" destOrd="0" presId="urn:microsoft.com/office/officeart/2005/8/layout/lProcess3"/>
    <dgm:cxn modelId="{63832E23-8FED-4519-8780-22FDCD77F75D}" type="presParOf" srcId="{4037C2CD-C956-4BFA-9E85-7EF4D327C44E}" destId="{DF7ABC4D-6E26-47B7-A68B-FF4CF8ACA46F}" srcOrd="3" destOrd="0" presId="urn:microsoft.com/office/officeart/2005/8/layout/lProcess3"/>
    <dgm:cxn modelId="{6C6E0941-B904-4949-BF59-6AF1A43F32ED}" type="presParOf" srcId="{4037C2CD-C956-4BFA-9E85-7EF4D327C44E}" destId="{C8935AA3-A76B-4DC2-9A19-A9A4C75BBB6B}" srcOrd="4" destOrd="0" presId="urn:microsoft.com/office/officeart/2005/8/layout/lProcess3"/>
    <dgm:cxn modelId="{29B7CBEB-9404-4905-9299-C4A26526AB92}" type="presParOf" srcId="{C8935AA3-A76B-4DC2-9A19-A9A4C75BBB6B}" destId="{8AE78DE1-3610-486C-BFE3-39096E6BFC5D}" srcOrd="0" destOrd="0" presId="urn:microsoft.com/office/officeart/2005/8/layout/lProcess3"/>
    <dgm:cxn modelId="{8AA4139D-37D0-4216-A2E5-E0066D7E3363}" type="presParOf" srcId="{4037C2CD-C956-4BFA-9E85-7EF4D327C44E}" destId="{589E11EA-0FD6-4E9E-9B91-27C033847942}" srcOrd="5" destOrd="0" presId="urn:microsoft.com/office/officeart/2005/8/layout/lProcess3"/>
    <dgm:cxn modelId="{440FF2E1-16D7-4FE4-B759-A2887708BC45}" type="presParOf" srcId="{4037C2CD-C956-4BFA-9E85-7EF4D327C44E}" destId="{63CDBBB1-656C-49AF-9F19-08EF448DF132}" srcOrd="6" destOrd="0" presId="urn:microsoft.com/office/officeart/2005/8/layout/lProcess3"/>
    <dgm:cxn modelId="{7AF268B5-8700-4354-B6DC-F7C1D66FF6D8}" type="presParOf" srcId="{63CDBBB1-656C-49AF-9F19-08EF448DF132}" destId="{CB6B7181-4D90-432C-B3EC-83D441BB0999}"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BD0A76-D665-4D04-A9C0-E67B7D3B929E}">
      <dsp:nvSpPr>
        <dsp:cNvPr id="0" name=""/>
        <dsp:cNvSpPr/>
      </dsp:nvSpPr>
      <dsp:spPr>
        <a:xfrm>
          <a:off x="0" y="685799"/>
          <a:ext cx="5486400" cy="548640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424495-F58F-4905-B205-BC70998DC883}">
      <dsp:nvSpPr>
        <dsp:cNvPr id="0" name=""/>
        <dsp:cNvSpPr/>
      </dsp:nvSpPr>
      <dsp:spPr>
        <a:xfrm>
          <a:off x="2743200" y="332667"/>
          <a:ext cx="6400799" cy="619266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u="sng" kern="1200" dirty="0" smtClean="0">
              <a:solidFill>
                <a:srgbClr val="FF0000"/>
              </a:solidFill>
            </a:rPr>
            <a:t>Выделяют пять стадий судебного доказывания</a:t>
          </a:r>
          <a:r>
            <a:rPr lang="ru-RU" sz="2000" b="1" kern="1200" dirty="0" smtClean="0"/>
            <a:t>:</a:t>
          </a:r>
          <a:endParaRPr lang="ru-RU" sz="2000" kern="1200" dirty="0"/>
        </a:p>
      </dsp:txBody>
      <dsp:txXfrm>
        <a:off x="2743200" y="332667"/>
        <a:ext cx="6400799" cy="774084"/>
      </dsp:txXfrm>
    </dsp:sp>
    <dsp:sp modelId="{600CC0AD-0B32-44A2-80E0-75811B7033CB}">
      <dsp:nvSpPr>
        <dsp:cNvPr id="0" name=""/>
        <dsp:cNvSpPr/>
      </dsp:nvSpPr>
      <dsp:spPr>
        <a:xfrm>
          <a:off x="480060" y="1371601"/>
          <a:ext cx="4526278" cy="452627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DC1972-108B-4589-A562-6FA007F66889}">
      <dsp:nvSpPr>
        <dsp:cNvPr id="0" name=""/>
        <dsp:cNvSpPr/>
      </dsp:nvSpPr>
      <dsp:spPr>
        <a:xfrm>
          <a:off x="2743200" y="1371601"/>
          <a:ext cx="6400799" cy="452627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t>1) указание заинтересованных лиц на доказательства</a:t>
          </a:r>
          <a:endParaRPr lang="ru-RU" sz="2000" kern="1200" dirty="0"/>
        </a:p>
      </dsp:txBody>
      <dsp:txXfrm>
        <a:off x="2743200" y="1371601"/>
        <a:ext cx="6400799" cy="685801"/>
      </dsp:txXfrm>
    </dsp:sp>
    <dsp:sp modelId="{8571D4E7-4FFE-4BD8-BCED-40D7BE245E18}">
      <dsp:nvSpPr>
        <dsp:cNvPr id="0" name=""/>
        <dsp:cNvSpPr/>
      </dsp:nvSpPr>
      <dsp:spPr>
        <a:xfrm>
          <a:off x="960121" y="2057403"/>
          <a:ext cx="3566156" cy="356615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56401F-931C-4C93-A996-5D2E4486C825}">
      <dsp:nvSpPr>
        <dsp:cNvPr id="0" name=""/>
        <dsp:cNvSpPr/>
      </dsp:nvSpPr>
      <dsp:spPr>
        <a:xfrm>
          <a:off x="2743200" y="2057403"/>
          <a:ext cx="6400799" cy="356615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t>2) представление и раскрытие доказательств</a:t>
          </a:r>
          <a:endParaRPr lang="ru-RU" sz="2000" kern="1200" dirty="0"/>
        </a:p>
      </dsp:txBody>
      <dsp:txXfrm>
        <a:off x="2743200" y="2057403"/>
        <a:ext cx="6400799" cy="685796"/>
      </dsp:txXfrm>
    </dsp:sp>
    <dsp:sp modelId="{2632B241-50A4-4267-9313-E96A02E7CA04}">
      <dsp:nvSpPr>
        <dsp:cNvPr id="0" name=""/>
        <dsp:cNvSpPr/>
      </dsp:nvSpPr>
      <dsp:spPr>
        <a:xfrm>
          <a:off x="1440180" y="2743199"/>
          <a:ext cx="2606040" cy="260604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64778A-F872-4E7B-B9A9-096FDF327E6A}">
      <dsp:nvSpPr>
        <dsp:cNvPr id="0" name=""/>
        <dsp:cNvSpPr/>
      </dsp:nvSpPr>
      <dsp:spPr>
        <a:xfrm>
          <a:off x="2743200" y="2743199"/>
          <a:ext cx="6400799" cy="260604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t>3) собирание и истребование доказательств</a:t>
          </a:r>
          <a:endParaRPr lang="ru-RU" sz="2000" kern="1200" dirty="0"/>
        </a:p>
      </dsp:txBody>
      <dsp:txXfrm>
        <a:off x="2743200" y="2743199"/>
        <a:ext cx="6400799" cy="685801"/>
      </dsp:txXfrm>
    </dsp:sp>
    <dsp:sp modelId="{0F02467E-B79A-4CF9-8A7B-BD0A8194DE15}">
      <dsp:nvSpPr>
        <dsp:cNvPr id="0" name=""/>
        <dsp:cNvSpPr/>
      </dsp:nvSpPr>
      <dsp:spPr>
        <a:xfrm>
          <a:off x="1920240" y="3429001"/>
          <a:ext cx="1645918" cy="1645918"/>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AE44B0-DC33-46A3-800E-3911B32FCCEE}">
      <dsp:nvSpPr>
        <dsp:cNvPr id="0" name=""/>
        <dsp:cNvSpPr/>
      </dsp:nvSpPr>
      <dsp:spPr>
        <a:xfrm>
          <a:off x="2743200" y="3429001"/>
          <a:ext cx="6400799" cy="164591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t>4) фиксация и исследование имеющихся доказательств. </a:t>
          </a:r>
          <a:endParaRPr lang="ru-RU" sz="2000" kern="1200" dirty="0"/>
        </a:p>
      </dsp:txBody>
      <dsp:txXfrm>
        <a:off x="2743200" y="3429001"/>
        <a:ext cx="6400799" cy="685801"/>
      </dsp:txXfrm>
    </dsp:sp>
    <dsp:sp modelId="{23EF7E12-23DD-4213-B19D-DCE6B34A4921}">
      <dsp:nvSpPr>
        <dsp:cNvPr id="0" name=""/>
        <dsp:cNvSpPr/>
      </dsp:nvSpPr>
      <dsp:spPr>
        <a:xfrm>
          <a:off x="2400301" y="4114803"/>
          <a:ext cx="685796" cy="68579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CA4BE-B25F-4485-B87B-C0F2924198B7}">
      <dsp:nvSpPr>
        <dsp:cNvPr id="0" name=""/>
        <dsp:cNvSpPr/>
      </dsp:nvSpPr>
      <dsp:spPr>
        <a:xfrm>
          <a:off x="2743200" y="4114803"/>
          <a:ext cx="6400799" cy="68579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t>5) оценка доказательств</a:t>
          </a:r>
          <a:endParaRPr lang="ru-RU" sz="2000" kern="1200" dirty="0"/>
        </a:p>
      </dsp:txBody>
      <dsp:txXfrm>
        <a:off x="2743200" y="4114803"/>
        <a:ext cx="6400799" cy="6857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5BEB7-87CE-4E26-81CD-403F2E32C18A}">
      <dsp:nvSpPr>
        <dsp:cNvPr id="0" name=""/>
        <dsp:cNvSpPr/>
      </dsp:nvSpPr>
      <dsp:spPr>
        <a:xfrm>
          <a:off x="1578368" y="2312"/>
          <a:ext cx="5686809" cy="10679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26035" rIns="0" bIns="26035" numCol="1" spcCol="1270" anchor="ctr" anchorCtr="0">
          <a:noAutofit/>
        </a:bodyPr>
        <a:lstStyle/>
        <a:p>
          <a:pPr lvl="0" algn="ctr" defTabSz="1822450" rtl="0">
            <a:lnSpc>
              <a:spcPct val="90000"/>
            </a:lnSpc>
            <a:spcBef>
              <a:spcPct val="0"/>
            </a:spcBef>
            <a:spcAft>
              <a:spcPct val="35000"/>
            </a:spcAft>
          </a:pPr>
          <a:r>
            <a:rPr lang="ru-RU" sz="4100" kern="1200" dirty="0" smtClean="0">
              <a:solidFill>
                <a:srgbClr val="FF0000"/>
              </a:solidFill>
            </a:rPr>
            <a:t>вводной </a:t>
          </a:r>
          <a:endParaRPr lang="ru-RU" sz="4100" kern="1200" dirty="0">
            <a:solidFill>
              <a:srgbClr val="FF0000"/>
            </a:solidFill>
          </a:endParaRPr>
        </a:p>
      </dsp:txBody>
      <dsp:txXfrm>
        <a:off x="2112363" y="2312"/>
        <a:ext cx="4618819" cy="1067990"/>
      </dsp:txXfrm>
    </dsp:sp>
    <dsp:sp modelId="{176E7A15-BACD-47AA-B6A8-3EBAD94C0426}">
      <dsp:nvSpPr>
        <dsp:cNvPr id="0" name=""/>
        <dsp:cNvSpPr/>
      </dsp:nvSpPr>
      <dsp:spPr>
        <a:xfrm>
          <a:off x="1578368" y="1219822"/>
          <a:ext cx="5987262" cy="10679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26035" rIns="0" bIns="26035" numCol="1" spcCol="1270" anchor="ctr" anchorCtr="0">
          <a:noAutofit/>
        </a:bodyPr>
        <a:lstStyle/>
        <a:p>
          <a:pPr lvl="0" algn="ctr" defTabSz="1822450" rtl="0">
            <a:lnSpc>
              <a:spcPct val="90000"/>
            </a:lnSpc>
            <a:spcBef>
              <a:spcPct val="0"/>
            </a:spcBef>
            <a:spcAft>
              <a:spcPct val="35000"/>
            </a:spcAft>
          </a:pPr>
          <a:r>
            <a:rPr lang="ru-RU" sz="4100" kern="1200" dirty="0" smtClean="0">
              <a:solidFill>
                <a:srgbClr val="FF0000"/>
              </a:solidFill>
            </a:rPr>
            <a:t>описательной </a:t>
          </a:r>
          <a:endParaRPr lang="ru-RU" sz="4100" kern="1200" dirty="0">
            <a:solidFill>
              <a:srgbClr val="FF0000"/>
            </a:solidFill>
          </a:endParaRPr>
        </a:p>
      </dsp:txBody>
      <dsp:txXfrm>
        <a:off x="2112363" y="1219822"/>
        <a:ext cx="4919272" cy="1067990"/>
      </dsp:txXfrm>
    </dsp:sp>
    <dsp:sp modelId="{8AE78DE1-3610-486C-BFE3-39096E6BFC5D}">
      <dsp:nvSpPr>
        <dsp:cNvPr id="0" name=""/>
        <dsp:cNvSpPr/>
      </dsp:nvSpPr>
      <dsp:spPr>
        <a:xfrm>
          <a:off x="1615294" y="2376263"/>
          <a:ext cx="5837022" cy="10679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26035" rIns="0" bIns="26035" numCol="1" spcCol="1270" anchor="ctr" anchorCtr="0">
          <a:noAutofit/>
        </a:bodyPr>
        <a:lstStyle/>
        <a:p>
          <a:pPr lvl="0" algn="ctr" defTabSz="1822450" rtl="0">
            <a:lnSpc>
              <a:spcPct val="90000"/>
            </a:lnSpc>
            <a:spcBef>
              <a:spcPct val="0"/>
            </a:spcBef>
            <a:spcAft>
              <a:spcPct val="35000"/>
            </a:spcAft>
          </a:pPr>
          <a:r>
            <a:rPr lang="ru-RU" sz="4100" kern="1200" dirty="0" smtClean="0">
              <a:solidFill>
                <a:srgbClr val="FF0000"/>
              </a:solidFill>
            </a:rPr>
            <a:t>мотивировочной</a:t>
          </a:r>
          <a:r>
            <a:rPr lang="ru-RU" sz="4100" kern="1200" dirty="0" smtClean="0"/>
            <a:t>  </a:t>
          </a:r>
          <a:endParaRPr lang="ru-RU" sz="4100" kern="1200" dirty="0"/>
        </a:p>
      </dsp:txBody>
      <dsp:txXfrm>
        <a:off x="2149289" y="2376263"/>
        <a:ext cx="4769032" cy="1067990"/>
      </dsp:txXfrm>
    </dsp:sp>
    <dsp:sp modelId="{CB6B7181-4D90-432C-B3EC-83D441BB0999}">
      <dsp:nvSpPr>
        <dsp:cNvPr id="0" name=""/>
        <dsp:cNvSpPr/>
      </dsp:nvSpPr>
      <dsp:spPr>
        <a:xfrm>
          <a:off x="1578368" y="3654840"/>
          <a:ext cx="5987262" cy="10679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70" tIns="26035" rIns="0" bIns="26035" numCol="1" spcCol="1270" anchor="ctr" anchorCtr="0">
          <a:noAutofit/>
        </a:bodyPr>
        <a:lstStyle/>
        <a:p>
          <a:pPr lvl="0" algn="ctr" defTabSz="1822450" rtl="0">
            <a:lnSpc>
              <a:spcPct val="90000"/>
            </a:lnSpc>
            <a:spcBef>
              <a:spcPct val="0"/>
            </a:spcBef>
            <a:spcAft>
              <a:spcPct val="35000"/>
            </a:spcAft>
          </a:pPr>
          <a:r>
            <a:rPr lang="ru-RU" sz="4100" kern="1200" dirty="0" smtClean="0">
              <a:solidFill>
                <a:srgbClr val="FF0000"/>
              </a:solidFill>
            </a:rPr>
            <a:t>резолютивной </a:t>
          </a:r>
          <a:r>
            <a:rPr lang="ru-RU" sz="4100" kern="1200" dirty="0" smtClean="0">
              <a:solidFill>
                <a:srgbClr val="FF0000"/>
              </a:solidFill>
            </a:rPr>
            <a:t>частей</a:t>
          </a:r>
          <a:endParaRPr lang="ru-RU" sz="4100" kern="1200" dirty="0">
            <a:solidFill>
              <a:srgbClr val="FF0000"/>
            </a:solidFill>
          </a:endParaRPr>
        </a:p>
      </dsp:txBody>
      <dsp:txXfrm>
        <a:off x="2112363" y="3654840"/>
        <a:ext cx="4919272" cy="106799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32098" name="Group 2"/>
          <p:cNvGrpSpPr>
            <a:grpSpLocks/>
          </p:cNvGrpSpPr>
          <p:nvPr/>
        </p:nvGrpSpPr>
        <p:grpSpPr bwMode="auto">
          <a:xfrm>
            <a:off x="3800475" y="1789113"/>
            <a:ext cx="5340350" cy="5056187"/>
            <a:chOff x="2394" y="1127"/>
            <a:chExt cx="3364" cy="3185"/>
          </a:xfrm>
        </p:grpSpPr>
        <p:sp>
          <p:nvSpPr>
            <p:cNvPr id="132099"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2100"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ru-RU"/>
            </a:p>
          </p:txBody>
        </p:sp>
        <p:sp>
          <p:nvSpPr>
            <p:cNvPr id="132101"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2102"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03"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2104"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2105"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2106"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2107"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2108"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09"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10"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ru-RU"/>
            </a:p>
          </p:txBody>
        </p:sp>
        <p:sp>
          <p:nvSpPr>
            <p:cNvPr id="132111"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ru-RU"/>
            </a:p>
          </p:txBody>
        </p:sp>
        <p:sp>
          <p:nvSpPr>
            <p:cNvPr id="132112"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13"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14"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15"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16"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17"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18"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19"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ru-RU"/>
            </a:p>
          </p:txBody>
        </p:sp>
        <p:sp>
          <p:nvSpPr>
            <p:cNvPr id="132120"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21"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22"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23"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ru-RU"/>
            </a:p>
          </p:txBody>
        </p:sp>
        <p:sp>
          <p:nvSpPr>
            <p:cNvPr id="132124"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ru-RU"/>
            </a:p>
          </p:txBody>
        </p:sp>
        <p:sp>
          <p:nvSpPr>
            <p:cNvPr id="132125"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ru-RU"/>
            </a:p>
          </p:txBody>
        </p:sp>
        <p:sp>
          <p:nvSpPr>
            <p:cNvPr id="132126"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27"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2128"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ru-RU"/>
            </a:p>
          </p:txBody>
        </p:sp>
        <p:sp>
          <p:nvSpPr>
            <p:cNvPr id="132129"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2130"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ru-RU"/>
            </a:p>
          </p:txBody>
        </p:sp>
        <p:sp>
          <p:nvSpPr>
            <p:cNvPr id="132131"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ru-RU"/>
            </a:p>
          </p:txBody>
        </p:sp>
        <p:sp>
          <p:nvSpPr>
            <p:cNvPr id="132132"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ru-RU"/>
            </a:p>
          </p:txBody>
        </p:sp>
      </p:grpSp>
      <p:sp>
        <p:nvSpPr>
          <p:cNvPr id="132133" name="Rectangle 37"/>
          <p:cNvSpPr>
            <a:spLocks noGrp="1" noChangeArrowheads="1"/>
          </p:cNvSpPr>
          <p:nvPr>
            <p:ph type="dt" sz="half" idx="2"/>
          </p:nvPr>
        </p:nvSpPr>
        <p:spPr/>
        <p:txBody>
          <a:bodyPr/>
          <a:lstStyle>
            <a:lvl1pPr>
              <a:defRPr/>
            </a:lvl1pPr>
          </a:lstStyle>
          <a:p>
            <a:endParaRPr lang="ru-RU"/>
          </a:p>
        </p:txBody>
      </p:sp>
      <p:sp>
        <p:nvSpPr>
          <p:cNvPr id="132134" name="Rectangle 38"/>
          <p:cNvSpPr>
            <a:spLocks noGrp="1" noChangeArrowheads="1"/>
          </p:cNvSpPr>
          <p:nvPr>
            <p:ph type="ftr" sz="quarter" idx="3"/>
          </p:nvPr>
        </p:nvSpPr>
        <p:spPr/>
        <p:txBody>
          <a:bodyPr/>
          <a:lstStyle>
            <a:lvl1pPr>
              <a:defRPr/>
            </a:lvl1pPr>
          </a:lstStyle>
          <a:p>
            <a:endParaRPr lang="ru-RU"/>
          </a:p>
        </p:txBody>
      </p:sp>
      <p:sp>
        <p:nvSpPr>
          <p:cNvPr id="132135"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2136"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ru-RU"/>
              <a:t>Образец заголовка</a:t>
            </a:r>
          </a:p>
        </p:txBody>
      </p:sp>
      <p:sp>
        <p:nvSpPr>
          <p:cNvPr id="132137" name="Rectangle 41"/>
          <p:cNvSpPr>
            <a:spLocks noGrp="1" noChangeArrowheads="1"/>
          </p:cNvSpPr>
          <p:nvPr>
            <p:ph type="sldNum" sz="quarter" idx="4"/>
          </p:nvPr>
        </p:nvSpPr>
        <p:spPr/>
        <p:txBody>
          <a:bodyPr/>
          <a:lstStyle>
            <a:lvl1pPr>
              <a:defRPr/>
            </a:lvl1pPr>
          </a:lstStyle>
          <a:p>
            <a:fld id="{DD063B93-4565-4D12-9D0E-D5CDA4FCE7DB}"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E4E6616-E6B1-438C-B2F8-EA94E6309475}"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1D20957-CE02-417B-806C-DC3904188B93}"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46786" name="Group 2"/>
          <p:cNvGrpSpPr>
            <a:grpSpLocks/>
          </p:cNvGrpSpPr>
          <p:nvPr/>
        </p:nvGrpSpPr>
        <p:grpSpPr bwMode="auto">
          <a:xfrm>
            <a:off x="0" y="0"/>
            <a:ext cx="9144000" cy="6934200"/>
            <a:chOff x="0" y="0"/>
            <a:chExt cx="5760" cy="4368"/>
          </a:xfrm>
        </p:grpSpPr>
        <p:sp>
          <p:nvSpPr>
            <p:cNvPr id="246787"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ru-RU"/>
            </a:p>
          </p:txBody>
        </p:sp>
        <p:sp>
          <p:nvSpPr>
            <p:cNvPr id="246788"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6789"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246790"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246791"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246792"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6793"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6794"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6795"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ru-RU"/>
            </a:p>
          </p:txBody>
        </p:sp>
        <p:sp>
          <p:nvSpPr>
            <p:cNvPr id="246796"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ru-RU"/>
            </a:p>
          </p:txBody>
        </p:sp>
        <p:sp>
          <p:nvSpPr>
            <p:cNvPr id="246797"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ru-RU"/>
            </a:p>
          </p:txBody>
        </p:sp>
        <p:sp>
          <p:nvSpPr>
            <p:cNvPr id="246798"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ru-RU"/>
            </a:p>
          </p:txBody>
        </p:sp>
        <p:sp>
          <p:nvSpPr>
            <p:cNvPr id="246799"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ru-RU"/>
            </a:p>
          </p:txBody>
        </p:sp>
        <p:sp>
          <p:nvSpPr>
            <p:cNvPr id="246800"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ru-RU"/>
            </a:p>
          </p:txBody>
        </p:sp>
        <p:sp>
          <p:nvSpPr>
            <p:cNvPr id="246801"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ru-RU"/>
            </a:p>
          </p:txBody>
        </p:sp>
        <p:sp>
          <p:nvSpPr>
            <p:cNvPr id="246802"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6803"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ru-RU"/>
            </a:p>
          </p:txBody>
        </p:sp>
        <p:sp>
          <p:nvSpPr>
            <p:cNvPr id="246804"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grpSp>
      <p:sp>
        <p:nvSpPr>
          <p:cNvPr id="246805" name="Rectangle 21"/>
          <p:cNvSpPr>
            <a:spLocks noGrp="1" noChangeArrowheads="1"/>
          </p:cNvSpPr>
          <p:nvPr>
            <p:ph type="ctrTitle" sz="quarter"/>
          </p:nvPr>
        </p:nvSpPr>
        <p:spPr>
          <a:xfrm>
            <a:off x="685800" y="1828800"/>
            <a:ext cx="7772400" cy="1736725"/>
          </a:xfrm>
        </p:spPr>
        <p:txBody>
          <a:bodyPr/>
          <a:lstStyle>
            <a:lvl1pPr>
              <a:defRPr sz="5400"/>
            </a:lvl1pPr>
          </a:lstStyle>
          <a:p>
            <a:r>
              <a:rPr lang="ru-RU"/>
              <a:t>Образец заголовка</a:t>
            </a:r>
          </a:p>
        </p:txBody>
      </p:sp>
      <p:sp>
        <p:nvSpPr>
          <p:cNvPr id="24680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46807" name="Rectangle 23"/>
          <p:cNvSpPr>
            <a:spLocks noGrp="1" noChangeArrowheads="1"/>
          </p:cNvSpPr>
          <p:nvPr>
            <p:ph type="dt" sz="quarter" idx="2"/>
          </p:nvPr>
        </p:nvSpPr>
        <p:spPr/>
        <p:txBody>
          <a:bodyPr/>
          <a:lstStyle>
            <a:lvl1pPr>
              <a:defRPr/>
            </a:lvl1pPr>
          </a:lstStyle>
          <a:p>
            <a:endParaRPr lang="ru-RU"/>
          </a:p>
        </p:txBody>
      </p:sp>
      <p:sp>
        <p:nvSpPr>
          <p:cNvPr id="246808" name="Rectangle 24"/>
          <p:cNvSpPr>
            <a:spLocks noGrp="1" noChangeArrowheads="1"/>
          </p:cNvSpPr>
          <p:nvPr>
            <p:ph type="ftr" sz="quarter" idx="3"/>
          </p:nvPr>
        </p:nvSpPr>
        <p:spPr/>
        <p:txBody>
          <a:bodyPr/>
          <a:lstStyle>
            <a:lvl1pPr>
              <a:defRPr/>
            </a:lvl1pPr>
          </a:lstStyle>
          <a:p>
            <a:endParaRPr lang="ru-RU"/>
          </a:p>
        </p:txBody>
      </p:sp>
      <p:sp>
        <p:nvSpPr>
          <p:cNvPr id="246809" name="Rectangle 25"/>
          <p:cNvSpPr>
            <a:spLocks noGrp="1" noChangeArrowheads="1"/>
          </p:cNvSpPr>
          <p:nvPr>
            <p:ph type="sldNum" sz="quarter" idx="4"/>
          </p:nvPr>
        </p:nvSpPr>
        <p:spPr/>
        <p:txBody>
          <a:bodyPr/>
          <a:lstStyle>
            <a:lvl1pPr>
              <a:defRPr/>
            </a:lvl1pPr>
          </a:lstStyle>
          <a:p>
            <a:fld id="{699BAB1B-5756-404E-A36B-E768B1289CA3}" type="slidenum">
              <a:rPr lang="ru-RU"/>
              <a:pPr/>
              <a:t>‹#›</a:t>
            </a:fld>
            <a:endParaRPr lang="ru-RU"/>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47F9626-A943-41DC-BCFD-4A7D75BF9037}"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1F9A4F6-6EBA-4C02-B4EE-B4A2BC869006}"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FDE89BA-EF47-4FF8-99E3-BC7DD74E32FC}"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4DC3A8E-FFE6-4997-A8E1-BFA436A09DEE}"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DFA42C7-13B1-499F-B869-C34D47B69152}" type="slidenum">
              <a:rPr lang="ru-RU"/>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9FD8B4B-9C1C-469E-8599-54A96AEA27DA}" type="slidenum">
              <a:rPr lang="ru-RU"/>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4295951-C9DA-4E69-8559-59677B266270}"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C0457BF-4CF3-4A29-8EFE-66FE1B7242A3}" type="slidenum">
              <a:rPr lang="ru-RU"/>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1C71704-A38F-4E20-9388-EF60FE41CF67}" type="slidenum">
              <a:rPr lang="ru-RU"/>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F5AC583-70F3-436D-A226-206C50453C43}" type="slidenum">
              <a:rPr lang="ru-RU"/>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65ADF29-6D89-4074-A126-80DCFEA95B74}"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0CBA129-DC34-4CF1-955A-11A547E04FB4}"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02E2656-8FA1-4C87-AF11-80D0168DEF0C}"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3472182-48AD-45B5-B6BC-D4C58E4D868B}"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02A72E69-5721-46F3-A95D-604EDA70ED1B}"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3BB13F3-FD96-41A5-A65A-FED27D371527}"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C7A261D-DBB3-4214-AD40-377C42065423}"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67FA6F3-DA64-4397-8E78-F14E7F802F9C}"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31074" name="Group 2"/>
          <p:cNvGrpSpPr>
            <a:grpSpLocks/>
          </p:cNvGrpSpPr>
          <p:nvPr/>
        </p:nvGrpSpPr>
        <p:grpSpPr bwMode="auto">
          <a:xfrm>
            <a:off x="3800475" y="1789113"/>
            <a:ext cx="5340350" cy="5056187"/>
            <a:chOff x="2394" y="1127"/>
            <a:chExt cx="3364" cy="3185"/>
          </a:xfrm>
        </p:grpSpPr>
        <p:sp>
          <p:nvSpPr>
            <p:cNvPr id="131075"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1076"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ru-RU"/>
            </a:p>
          </p:txBody>
        </p:sp>
        <p:sp>
          <p:nvSpPr>
            <p:cNvPr id="131077"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1078"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79"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1080"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1081"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1082"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1083"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1084"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85"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86"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ru-RU"/>
            </a:p>
          </p:txBody>
        </p:sp>
        <p:sp>
          <p:nvSpPr>
            <p:cNvPr id="131087"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ru-RU"/>
            </a:p>
          </p:txBody>
        </p:sp>
        <p:sp>
          <p:nvSpPr>
            <p:cNvPr id="131088"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89"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90"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91"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92"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93"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94"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95"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ru-RU"/>
            </a:p>
          </p:txBody>
        </p:sp>
        <p:sp>
          <p:nvSpPr>
            <p:cNvPr id="131096"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97"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98"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099"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ru-RU"/>
            </a:p>
          </p:txBody>
        </p:sp>
        <p:sp>
          <p:nvSpPr>
            <p:cNvPr id="131100"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ru-RU"/>
            </a:p>
          </p:txBody>
        </p:sp>
        <p:sp>
          <p:nvSpPr>
            <p:cNvPr id="131101"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ru-RU"/>
            </a:p>
          </p:txBody>
        </p:sp>
        <p:sp>
          <p:nvSpPr>
            <p:cNvPr id="131102"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103"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ru-RU"/>
            </a:p>
          </p:txBody>
        </p:sp>
        <p:sp>
          <p:nvSpPr>
            <p:cNvPr id="131104"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ru-RU"/>
            </a:p>
          </p:txBody>
        </p:sp>
        <p:sp>
          <p:nvSpPr>
            <p:cNvPr id="131105"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ru-RU"/>
            </a:p>
          </p:txBody>
        </p:sp>
        <p:sp>
          <p:nvSpPr>
            <p:cNvPr id="131106"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ru-RU"/>
            </a:p>
          </p:txBody>
        </p:sp>
        <p:sp>
          <p:nvSpPr>
            <p:cNvPr id="131107"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ru-RU"/>
            </a:p>
          </p:txBody>
        </p:sp>
        <p:sp>
          <p:nvSpPr>
            <p:cNvPr id="131108"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ru-RU"/>
            </a:p>
          </p:txBody>
        </p:sp>
      </p:grpSp>
      <p:sp>
        <p:nvSpPr>
          <p:cNvPr id="131109"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1110"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31111"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ru-RU"/>
          </a:p>
        </p:txBody>
      </p:sp>
      <p:sp>
        <p:nvSpPr>
          <p:cNvPr id="131112"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ru-RU"/>
          </a:p>
        </p:txBody>
      </p:sp>
      <p:sp>
        <p:nvSpPr>
          <p:cNvPr id="131113"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7818B833-A8D1-43FC-B993-5AFE33D9B4FF}"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732"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45762" name="Group 2"/>
          <p:cNvGrpSpPr>
            <a:grpSpLocks/>
          </p:cNvGrpSpPr>
          <p:nvPr/>
        </p:nvGrpSpPr>
        <p:grpSpPr bwMode="auto">
          <a:xfrm>
            <a:off x="0" y="0"/>
            <a:ext cx="9144000" cy="6934200"/>
            <a:chOff x="0" y="0"/>
            <a:chExt cx="5760" cy="4368"/>
          </a:xfrm>
        </p:grpSpPr>
        <p:sp>
          <p:nvSpPr>
            <p:cNvPr id="24576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ru-RU"/>
            </a:p>
          </p:txBody>
        </p:sp>
        <p:sp>
          <p:nvSpPr>
            <p:cNvPr id="245764"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5765"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245766"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245767"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245768"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5769"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5770"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5771"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ru-RU"/>
            </a:p>
          </p:txBody>
        </p:sp>
        <p:sp>
          <p:nvSpPr>
            <p:cNvPr id="245772"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ru-RU"/>
            </a:p>
          </p:txBody>
        </p:sp>
        <p:sp>
          <p:nvSpPr>
            <p:cNvPr id="245773"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ru-RU"/>
            </a:p>
          </p:txBody>
        </p:sp>
        <p:sp>
          <p:nvSpPr>
            <p:cNvPr id="24577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ru-RU"/>
            </a:p>
          </p:txBody>
        </p:sp>
        <p:sp>
          <p:nvSpPr>
            <p:cNvPr id="24577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ru-RU"/>
            </a:p>
          </p:txBody>
        </p:sp>
        <p:sp>
          <p:nvSpPr>
            <p:cNvPr id="24577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ru-RU"/>
            </a:p>
          </p:txBody>
        </p:sp>
        <p:sp>
          <p:nvSpPr>
            <p:cNvPr id="245777"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ru-RU"/>
            </a:p>
          </p:txBody>
        </p:sp>
        <p:sp>
          <p:nvSpPr>
            <p:cNvPr id="245778"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24577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ru-RU"/>
            </a:p>
          </p:txBody>
        </p:sp>
        <p:sp>
          <p:nvSpPr>
            <p:cNvPr id="245780"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grpSp>
      <p:sp>
        <p:nvSpPr>
          <p:cNvPr id="245781"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4578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45783"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C0C0C0"/>
                  </a:outerShdw>
                </a:effectLst>
                <a:latin typeface="+mn-lt"/>
              </a:defRPr>
            </a:lvl1pPr>
          </a:lstStyle>
          <a:p>
            <a:endParaRPr lang="ru-RU"/>
          </a:p>
        </p:txBody>
      </p:sp>
      <p:sp>
        <p:nvSpPr>
          <p:cNvPr id="245784"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C0C0C0"/>
                  </a:outerShdw>
                </a:effectLst>
                <a:latin typeface="+mn-lt"/>
              </a:defRPr>
            </a:lvl1pPr>
          </a:lstStyle>
          <a:p>
            <a:endParaRPr lang="ru-RU"/>
          </a:p>
        </p:txBody>
      </p:sp>
      <p:sp>
        <p:nvSpPr>
          <p:cNvPr id="245785"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C0C0C0"/>
                  </a:outerShdw>
                </a:effectLst>
                <a:latin typeface="+mn-lt"/>
              </a:defRPr>
            </a:lvl1pPr>
          </a:lstStyle>
          <a:p>
            <a:fld id="{5E5F1C2C-B948-4A85-9466-2C50579F7201}"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77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base.garant.ru/12128809/44/"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980728"/>
            <a:ext cx="7772400" cy="1736725"/>
          </a:xfrm>
        </p:spPr>
        <p:txBody>
          <a:bodyPr/>
          <a:lstStyle/>
          <a:p>
            <a:r>
              <a:rPr lang="ru-RU" sz="6000" b="1" dirty="0">
                <a:solidFill>
                  <a:srgbClr val="FF0000"/>
                </a:solidFill>
              </a:rPr>
              <a:t>Гражданское процессуальное право</a:t>
            </a:r>
          </a:p>
        </p:txBody>
      </p:sp>
      <p:pic>
        <p:nvPicPr>
          <p:cNvPr id="2052" name="Picture 4" descr="C:\Users\Наденька\Desktop\картии\u5.png"/>
          <p:cNvPicPr>
            <a:picLocks noChangeAspect="1" noChangeArrowheads="1"/>
          </p:cNvPicPr>
          <p:nvPr/>
        </p:nvPicPr>
        <p:blipFill>
          <a:blip r:embed="rId2" cstate="print"/>
          <a:srcRect/>
          <a:stretch>
            <a:fillRect/>
          </a:stretch>
        </p:blipFill>
        <p:spPr bwMode="auto">
          <a:xfrm>
            <a:off x="0" y="1268760"/>
            <a:ext cx="3635896" cy="5048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ChangeArrowheads="1"/>
          </p:cNvSpPr>
          <p:nvPr/>
        </p:nvSpPr>
        <p:spPr bwMode="auto">
          <a:xfrm>
            <a:off x="468313" y="404813"/>
            <a:ext cx="8207375"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sz="3200" dirty="0">
                <a:solidFill>
                  <a:srgbClr val="FF0000"/>
                </a:solidFill>
              </a:rPr>
              <a:t>Классификация </a:t>
            </a:r>
          </a:p>
          <a:p>
            <a:pPr algn="ctr"/>
            <a:r>
              <a:rPr lang="ru-RU" sz="2000" dirty="0">
                <a:solidFill>
                  <a:srgbClr val="FF0000"/>
                </a:solidFill>
              </a:rPr>
              <a:t>принципов гражданского процессуального права</a:t>
            </a:r>
          </a:p>
        </p:txBody>
      </p:sp>
      <p:sp>
        <p:nvSpPr>
          <p:cNvPr id="162821" name="Rectangle 5"/>
          <p:cNvSpPr>
            <a:spLocks noChangeArrowheads="1"/>
          </p:cNvSpPr>
          <p:nvPr/>
        </p:nvSpPr>
        <p:spPr bwMode="auto">
          <a:xfrm>
            <a:off x="2195513" y="1700213"/>
            <a:ext cx="5184775" cy="914400"/>
          </a:xfrm>
          <a:prstGeom prst="rect">
            <a:avLst/>
          </a:prstGeom>
          <a:solidFill>
            <a:schemeClr val="accent1"/>
          </a:solidFill>
          <a:ln w="9525">
            <a:solidFill>
              <a:schemeClr val="tx1"/>
            </a:solidFill>
            <a:miter lim="800000"/>
            <a:headEnd/>
            <a:tailEnd/>
          </a:ln>
          <a:effectLst/>
        </p:spPr>
        <p:txBody>
          <a:bodyPr wrap="none" anchor="ctr"/>
          <a:lstStyle/>
          <a:p>
            <a:pPr algn="ctr"/>
            <a:r>
              <a:rPr lang="ru-RU"/>
              <a:t>По нормативному источнику </a:t>
            </a:r>
          </a:p>
          <a:p>
            <a:pPr algn="ctr"/>
            <a:r>
              <a:rPr lang="ru-RU"/>
              <a:t>в котором закреплен принцип</a:t>
            </a:r>
          </a:p>
        </p:txBody>
      </p:sp>
      <p:sp>
        <p:nvSpPr>
          <p:cNvPr id="162822" name="Rectangle 6"/>
          <p:cNvSpPr>
            <a:spLocks noChangeArrowheads="1"/>
          </p:cNvSpPr>
          <p:nvPr/>
        </p:nvSpPr>
        <p:spPr bwMode="auto">
          <a:xfrm>
            <a:off x="468313" y="3141663"/>
            <a:ext cx="3816350" cy="574675"/>
          </a:xfrm>
          <a:prstGeom prst="rect">
            <a:avLst/>
          </a:prstGeom>
          <a:solidFill>
            <a:schemeClr val="accent1"/>
          </a:solidFill>
          <a:ln w="9525">
            <a:solidFill>
              <a:schemeClr val="tx1"/>
            </a:solidFill>
            <a:miter lim="800000"/>
            <a:headEnd/>
            <a:tailEnd/>
          </a:ln>
          <a:effectLst/>
        </p:spPr>
        <p:txBody>
          <a:bodyPr wrap="none" anchor="ctr"/>
          <a:lstStyle/>
          <a:p>
            <a:pPr algn="ctr"/>
            <a:r>
              <a:rPr lang="ru-RU"/>
              <a:t>Конституционные принципы</a:t>
            </a:r>
          </a:p>
        </p:txBody>
      </p:sp>
      <p:sp>
        <p:nvSpPr>
          <p:cNvPr id="162823" name="Rectangle 7"/>
          <p:cNvSpPr>
            <a:spLocks noChangeArrowheads="1"/>
          </p:cNvSpPr>
          <p:nvPr/>
        </p:nvSpPr>
        <p:spPr bwMode="auto">
          <a:xfrm>
            <a:off x="5076825" y="3141663"/>
            <a:ext cx="3598863" cy="574675"/>
          </a:xfrm>
          <a:prstGeom prst="rect">
            <a:avLst/>
          </a:prstGeom>
          <a:solidFill>
            <a:schemeClr val="accent1"/>
          </a:solidFill>
          <a:ln w="9525">
            <a:solidFill>
              <a:schemeClr val="tx1"/>
            </a:solidFill>
            <a:miter lim="800000"/>
            <a:headEnd/>
            <a:tailEnd/>
          </a:ln>
          <a:effectLst/>
        </p:spPr>
        <p:txBody>
          <a:bodyPr wrap="none" anchor="ctr"/>
          <a:lstStyle/>
          <a:p>
            <a:pPr algn="ctr"/>
            <a:r>
              <a:rPr lang="ru-RU"/>
              <a:t>Отраслевые принципы</a:t>
            </a:r>
          </a:p>
        </p:txBody>
      </p:sp>
      <p:sp>
        <p:nvSpPr>
          <p:cNvPr id="162825" name="Rectangle 9"/>
          <p:cNvSpPr>
            <a:spLocks noChangeArrowheads="1"/>
          </p:cNvSpPr>
          <p:nvPr/>
        </p:nvSpPr>
        <p:spPr bwMode="auto">
          <a:xfrm>
            <a:off x="4932363" y="4221163"/>
            <a:ext cx="3887787" cy="2303462"/>
          </a:xfrm>
          <a:prstGeom prst="rect">
            <a:avLst/>
          </a:prstGeom>
          <a:solidFill>
            <a:schemeClr val="accent1"/>
          </a:solidFill>
          <a:ln w="9525">
            <a:solidFill>
              <a:schemeClr val="tx1"/>
            </a:solidFill>
            <a:miter lim="800000"/>
            <a:headEnd/>
            <a:tailEnd/>
          </a:ln>
          <a:effectLst/>
        </p:spPr>
        <p:txBody>
          <a:bodyPr wrap="none" anchor="ctr"/>
          <a:lstStyle/>
          <a:p>
            <a:pPr>
              <a:buFontTx/>
              <a:buChar char="-"/>
            </a:pPr>
            <a:r>
              <a:rPr lang="ru-RU">
                <a:latin typeface="Times New Roman" pitchFamily="18" charset="0"/>
              </a:rPr>
              <a:t> рассмотрение дела коллегиально</a:t>
            </a:r>
          </a:p>
          <a:p>
            <a:r>
              <a:rPr lang="ru-RU">
                <a:latin typeface="Times New Roman" pitchFamily="18" charset="0"/>
              </a:rPr>
              <a:t>  или единолично;</a:t>
            </a:r>
          </a:p>
          <a:p>
            <a:pPr>
              <a:buFontTx/>
              <a:buChar char="-"/>
            </a:pPr>
            <a:r>
              <a:rPr lang="ru-RU">
                <a:latin typeface="Times New Roman" pitchFamily="18" charset="0"/>
              </a:rPr>
              <a:t> рассмотрение дел на национальном</a:t>
            </a:r>
          </a:p>
          <a:p>
            <a:r>
              <a:rPr lang="ru-RU">
                <a:latin typeface="Times New Roman" pitchFamily="18" charset="0"/>
              </a:rPr>
              <a:t>  языке;</a:t>
            </a:r>
          </a:p>
          <a:p>
            <a:pPr>
              <a:buFontTx/>
              <a:buChar char="-"/>
            </a:pPr>
            <a:r>
              <a:rPr lang="ru-RU">
                <a:latin typeface="Times New Roman" pitchFamily="18" charset="0"/>
              </a:rPr>
              <a:t> принцип диспозитивности;</a:t>
            </a:r>
          </a:p>
          <a:p>
            <a:pPr>
              <a:buFontTx/>
              <a:buChar char="-"/>
            </a:pPr>
            <a:r>
              <a:rPr lang="ru-RU">
                <a:latin typeface="Times New Roman" pitchFamily="18" charset="0"/>
              </a:rPr>
              <a:t> принцип непосредственности;</a:t>
            </a:r>
          </a:p>
          <a:p>
            <a:pPr>
              <a:buFontTx/>
              <a:buChar char="-"/>
            </a:pPr>
            <a:r>
              <a:rPr lang="ru-RU">
                <a:latin typeface="Times New Roman" pitchFamily="18" charset="0"/>
              </a:rPr>
              <a:t> принцип непрерывности.</a:t>
            </a:r>
          </a:p>
        </p:txBody>
      </p:sp>
      <p:sp>
        <p:nvSpPr>
          <p:cNvPr id="162826" name="Rectangle 10"/>
          <p:cNvSpPr>
            <a:spLocks noChangeArrowheads="1"/>
          </p:cNvSpPr>
          <p:nvPr/>
        </p:nvSpPr>
        <p:spPr bwMode="auto">
          <a:xfrm>
            <a:off x="250825" y="4221163"/>
            <a:ext cx="4176713" cy="2303462"/>
          </a:xfrm>
          <a:prstGeom prst="rect">
            <a:avLst/>
          </a:prstGeom>
          <a:solidFill>
            <a:schemeClr val="accent1"/>
          </a:solidFill>
          <a:ln w="9525">
            <a:solidFill>
              <a:schemeClr val="tx1"/>
            </a:solidFill>
            <a:miter lim="800000"/>
            <a:headEnd/>
            <a:tailEnd/>
          </a:ln>
          <a:effectLst/>
        </p:spPr>
        <p:txBody>
          <a:bodyPr wrap="none" anchor="ctr"/>
          <a:lstStyle/>
          <a:p>
            <a:pPr marL="342900" indent="-342900"/>
            <a:r>
              <a:rPr lang="ru-RU" dirty="0">
                <a:latin typeface="Times New Roman" pitchFamily="18" charset="0"/>
                <a:cs typeface="Times New Roman" pitchFamily="18" charset="0"/>
              </a:rPr>
              <a:t>- о</a:t>
            </a:r>
            <a:r>
              <a:rPr lang="ru-RU" dirty="0">
                <a:latin typeface="Times New Roman" pitchFamily="18" charset="0"/>
              </a:rPr>
              <a:t>существление правосудия по </a:t>
            </a:r>
          </a:p>
          <a:p>
            <a:pPr marL="342900" indent="-342900"/>
            <a:r>
              <a:rPr lang="ru-RU" dirty="0">
                <a:latin typeface="Times New Roman" pitchFamily="18" charset="0"/>
              </a:rPr>
              <a:t>   гражданским делам только судом;</a:t>
            </a:r>
          </a:p>
          <a:p>
            <a:pPr marL="342900" indent="-342900"/>
            <a:r>
              <a:rPr lang="ru-RU" dirty="0">
                <a:latin typeface="Times New Roman" pitchFamily="18" charset="0"/>
              </a:rPr>
              <a:t>- независимость судей и подчинение</a:t>
            </a:r>
          </a:p>
          <a:p>
            <a:pPr marL="342900" indent="-342900"/>
            <a:r>
              <a:rPr lang="ru-RU" dirty="0">
                <a:latin typeface="Times New Roman" pitchFamily="18" charset="0"/>
              </a:rPr>
              <a:t>  их только закону;</a:t>
            </a:r>
          </a:p>
          <a:p>
            <a:pPr marL="342900" indent="-342900"/>
            <a:r>
              <a:rPr lang="ru-RU" dirty="0">
                <a:latin typeface="Times New Roman" pitchFamily="18" charset="0"/>
              </a:rPr>
              <a:t>- гласность судебного разбирательства;</a:t>
            </a:r>
          </a:p>
          <a:p>
            <a:pPr marL="342900" indent="-342900"/>
            <a:r>
              <a:rPr lang="ru-RU" dirty="0">
                <a:latin typeface="Times New Roman" pitchFamily="18" charset="0"/>
              </a:rPr>
              <a:t>- равноправие перед законом и судом;</a:t>
            </a:r>
          </a:p>
          <a:p>
            <a:pPr marL="342900" indent="-342900"/>
            <a:r>
              <a:rPr lang="ru-RU" dirty="0">
                <a:latin typeface="Times New Roman" pitchFamily="18" charset="0"/>
              </a:rPr>
              <a:t>- состязательность;</a:t>
            </a:r>
          </a:p>
          <a:p>
            <a:pPr marL="342900" indent="-342900"/>
            <a:r>
              <a:rPr lang="ru-RU" dirty="0">
                <a:latin typeface="Times New Roman" pitchFamily="18" charset="0"/>
              </a:rPr>
              <a:t>- равноправие сторон.</a:t>
            </a:r>
          </a:p>
        </p:txBody>
      </p:sp>
      <p:sp>
        <p:nvSpPr>
          <p:cNvPr id="162827" name="Line 11"/>
          <p:cNvSpPr>
            <a:spLocks noChangeShapeType="1"/>
          </p:cNvSpPr>
          <p:nvPr/>
        </p:nvSpPr>
        <p:spPr bwMode="auto">
          <a:xfrm>
            <a:off x="4643438" y="1341438"/>
            <a:ext cx="0" cy="358775"/>
          </a:xfrm>
          <a:prstGeom prst="line">
            <a:avLst/>
          </a:prstGeom>
          <a:noFill/>
          <a:ln w="19050">
            <a:solidFill>
              <a:schemeClr val="tx1"/>
            </a:solidFill>
            <a:round/>
            <a:headEnd/>
            <a:tailEnd type="triangle" w="med" len="med"/>
          </a:ln>
          <a:effectLst/>
        </p:spPr>
        <p:txBody>
          <a:bodyPr/>
          <a:lstStyle/>
          <a:p>
            <a:endParaRPr lang="ru-RU"/>
          </a:p>
        </p:txBody>
      </p:sp>
      <p:sp>
        <p:nvSpPr>
          <p:cNvPr id="162829" name="Line 13"/>
          <p:cNvSpPr>
            <a:spLocks noChangeShapeType="1"/>
          </p:cNvSpPr>
          <p:nvPr/>
        </p:nvSpPr>
        <p:spPr bwMode="auto">
          <a:xfrm>
            <a:off x="4643438" y="2636838"/>
            <a:ext cx="2016125" cy="504825"/>
          </a:xfrm>
          <a:prstGeom prst="line">
            <a:avLst/>
          </a:prstGeom>
          <a:noFill/>
          <a:ln w="19050">
            <a:solidFill>
              <a:schemeClr val="tx1"/>
            </a:solidFill>
            <a:round/>
            <a:headEnd/>
            <a:tailEnd type="triangle" w="med" len="med"/>
          </a:ln>
          <a:effectLst/>
        </p:spPr>
        <p:txBody>
          <a:bodyPr/>
          <a:lstStyle/>
          <a:p>
            <a:endParaRPr lang="ru-RU"/>
          </a:p>
        </p:txBody>
      </p:sp>
      <p:sp>
        <p:nvSpPr>
          <p:cNvPr id="162830" name="Line 14"/>
          <p:cNvSpPr>
            <a:spLocks noChangeShapeType="1"/>
          </p:cNvSpPr>
          <p:nvPr/>
        </p:nvSpPr>
        <p:spPr bwMode="auto">
          <a:xfrm flipH="1">
            <a:off x="2411413" y="2636838"/>
            <a:ext cx="2232025" cy="504825"/>
          </a:xfrm>
          <a:prstGeom prst="line">
            <a:avLst/>
          </a:prstGeom>
          <a:noFill/>
          <a:ln w="19050">
            <a:solidFill>
              <a:schemeClr val="tx1"/>
            </a:solidFill>
            <a:round/>
            <a:headEnd/>
            <a:tailEnd type="triangle" w="med" len="med"/>
          </a:ln>
          <a:effectLst/>
        </p:spPr>
        <p:txBody>
          <a:bodyPr/>
          <a:lstStyle/>
          <a:p>
            <a:endParaRPr lang="ru-RU"/>
          </a:p>
        </p:txBody>
      </p:sp>
      <p:sp>
        <p:nvSpPr>
          <p:cNvPr id="162831" name="Line 15"/>
          <p:cNvSpPr>
            <a:spLocks noChangeShapeType="1"/>
          </p:cNvSpPr>
          <p:nvPr/>
        </p:nvSpPr>
        <p:spPr bwMode="auto">
          <a:xfrm>
            <a:off x="2268538" y="3716338"/>
            <a:ext cx="0" cy="504825"/>
          </a:xfrm>
          <a:prstGeom prst="line">
            <a:avLst/>
          </a:prstGeom>
          <a:noFill/>
          <a:ln w="19050">
            <a:solidFill>
              <a:schemeClr val="tx1"/>
            </a:solidFill>
            <a:round/>
            <a:headEnd/>
            <a:tailEnd type="triangle" w="med" len="med"/>
          </a:ln>
          <a:effectLst/>
        </p:spPr>
        <p:txBody>
          <a:bodyPr/>
          <a:lstStyle/>
          <a:p>
            <a:endParaRPr lang="ru-RU"/>
          </a:p>
        </p:txBody>
      </p:sp>
      <p:sp>
        <p:nvSpPr>
          <p:cNvPr id="162832" name="Line 16"/>
          <p:cNvSpPr>
            <a:spLocks noChangeShapeType="1"/>
          </p:cNvSpPr>
          <p:nvPr/>
        </p:nvSpPr>
        <p:spPr bwMode="auto">
          <a:xfrm>
            <a:off x="6877050" y="3716338"/>
            <a:ext cx="0" cy="504825"/>
          </a:xfrm>
          <a:prstGeom prst="line">
            <a:avLst/>
          </a:prstGeom>
          <a:noFill/>
          <a:ln w="19050">
            <a:solidFill>
              <a:schemeClr val="tx1"/>
            </a:solidFill>
            <a:round/>
            <a:headEnd/>
            <a:tailEnd type="triangle" w="med" len="med"/>
          </a:ln>
          <a:effectLst/>
        </p:spPr>
        <p:txBody>
          <a:bodyP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4530725"/>
          </a:xfrm>
        </p:spPr>
        <p:txBody>
          <a:bodyPr/>
          <a:lstStyle/>
          <a:p>
            <a:pPr algn="ctr"/>
            <a:r>
              <a:rPr lang="ru-RU" dirty="0" smtClean="0"/>
              <a:t>При рассмотрении споров судебного разбирательства, осуществляется процесс доказывания и предоставление </a:t>
            </a:r>
            <a:r>
              <a:rPr lang="ru-RU" dirty="0" smtClean="0"/>
              <a:t>доказательств</a:t>
            </a:r>
            <a:endParaRPr lang="ru-RU" dirty="0"/>
          </a:p>
        </p:txBody>
      </p:sp>
      <p:pic>
        <p:nvPicPr>
          <p:cNvPr id="4" name="Picture 1" descr="C:\Users\Наденька\Desktop\sl3.jpg"/>
          <p:cNvPicPr>
            <a:picLocks noChangeAspect="1" noChangeArrowheads="1"/>
          </p:cNvPicPr>
          <p:nvPr/>
        </p:nvPicPr>
        <p:blipFill>
          <a:blip r:embed="rId2" cstate="print"/>
          <a:srcRect/>
          <a:stretch>
            <a:fillRect/>
          </a:stretch>
        </p:blipFill>
        <p:spPr bwMode="auto">
          <a:xfrm>
            <a:off x="827584" y="2420888"/>
            <a:ext cx="7488832" cy="44371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836712"/>
            <a:ext cx="8229600" cy="4530725"/>
          </a:xfrm>
        </p:spPr>
        <p:txBody>
          <a:bodyPr/>
          <a:lstStyle/>
          <a:p>
            <a:pPr algn="just"/>
            <a:r>
              <a:rPr lang="ru-RU" b="1" u="sng" dirty="0" smtClean="0">
                <a:solidFill>
                  <a:srgbClr val="C00000"/>
                </a:solidFill>
              </a:rPr>
              <a:t>Доказательствами по делу </a:t>
            </a:r>
            <a:r>
              <a:rPr lang="ru-RU" dirty="0" smtClean="0"/>
              <a:t>являются полученные в предусмотренном законом порядке сведения о фактах, на основе которых суд устанавливает наличие или отсутствие обстоятельств, обосновывающих требования и возражения сторон, а также иных обстоятельств, имеющих значение для правильного рассмотрения и разрешения дела. </a:t>
            </a:r>
          </a:p>
          <a:p>
            <a:pPr algn="just"/>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892480" cy="4530725"/>
          </a:xfrm>
        </p:spPr>
        <p:txBody>
          <a:bodyPr/>
          <a:lstStyle/>
          <a:p>
            <a:pPr algn="just"/>
            <a:r>
              <a:rPr lang="ru-RU" b="1" dirty="0" smtClean="0">
                <a:solidFill>
                  <a:schemeClr val="tx1">
                    <a:lumMod val="50000"/>
                  </a:schemeClr>
                </a:solidFill>
              </a:rPr>
              <a:t>ГПК РФ предусматривает полный перечень средств доказывания : объяснения сторон и третьих лиц, показания свидетелей, письменные и вещественные доказательства, аудио– и видеозаписи, заключения экспертов.</a:t>
            </a:r>
            <a:endParaRPr lang="ru-RU" dirty="0">
              <a:solidFill>
                <a:schemeClr val="tx1">
                  <a:lumMod val="50000"/>
                </a:schemeClr>
              </a:solidFill>
            </a:endParaRPr>
          </a:p>
        </p:txBody>
      </p:sp>
      <p:pic>
        <p:nvPicPr>
          <p:cNvPr id="1026" name="Picture 2" descr="C:\Users\Наденька\Desktop\92541.jpg"/>
          <p:cNvPicPr>
            <a:picLocks noChangeAspect="1" noChangeArrowheads="1"/>
          </p:cNvPicPr>
          <p:nvPr/>
        </p:nvPicPr>
        <p:blipFill>
          <a:blip r:embed="rId2" cstate="print"/>
          <a:srcRect/>
          <a:stretch>
            <a:fillRect/>
          </a:stretch>
        </p:blipFill>
        <p:spPr bwMode="auto">
          <a:xfrm>
            <a:off x="1331640" y="3162300"/>
            <a:ext cx="6984776" cy="36957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2677656"/>
          </a:xfrm>
          <a:prstGeom prst="rect">
            <a:avLst/>
          </a:prstGeom>
        </p:spPr>
        <p:txBody>
          <a:bodyPr wrap="square">
            <a:spAutoFit/>
          </a:bodyPr>
          <a:lstStyle/>
          <a:p>
            <a:pPr algn="just"/>
            <a:r>
              <a:rPr lang="ru-RU" b="1" dirty="0" smtClean="0"/>
              <a:t>Доказательства разделяются на </a:t>
            </a:r>
            <a:r>
              <a:rPr lang="ru-RU" sz="2400" b="1" u="sng" dirty="0" smtClean="0">
                <a:solidFill>
                  <a:srgbClr val="FF0000"/>
                </a:solidFill>
              </a:rPr>
              <a:t>личные и вещественные</a:t>
            </a:r>
            <a:r>
              <a:rPr lang="ru-RU" b="1" dirty="0" smtClean="0"/>
              <a:t>. В число личных доказательств входят объяснения сторон и третьих лиц, показания свидетелей, заключения экспертов. Информация в данных доказательствах не сосредотачивается в определенных предметах, а привносится в процесс лично участниками. Вещественные доказательства делятся на письменные и непосредственно вещественные. В письменных доказательствах информационную нагрузку несет текст доказательства. Для вещественных доказательств важен сам предмет, как обособленный элемент материального мира</a:t>
            </a:r>
            <a:r>
              <a:rPr lang="ru-RU" dirty="0" smtClean="0"/>
              <a:t>.</a:t>
            </a:r>
            <a:endParaRPr lang="ru-RU" dirty="0"/>
          </a:p>
        </p:txBody>
      </p:sp>
      <p:pic>
        <p:nvPicPr>
          <p:cNvPr id="5" name="Picture 1" descr="C:\Users\Наденька\Desktop\pic_main(2).jpg"/>
          <p:cNvPicPr>
            <a:picLocks noChangeAspect="1" noChangeArrowheads="1"/>
          </p:cNvPicPr>
          <p:nvPr/>
        </p:nvPicPr>
        <p:blipFill>
          <a:blip r:embed="rId2" cstate="print"/>
          <a:srcRect/>
          <a:stretch>
            <a:fillRect/>
          </a:stretch>
        </p:blipFill>
        <p:spPr bwMode="auto">
          <a:xfrm>
            <a:off x="2555777" y="2708919"/>
            <a:ext cx="6588224" cy="414908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836712"/>
            <a:ext cx="9144000" cy="5544616"/>
          </a:xfrm>
        </p:spPr>
        <p:txBody>
          <a:bodyPr/>
          <a:lstStyle/>
          <a:p>
            <a:r>
              <a:rPr lang="ru-RU" b="1" dirty="0" smtClean="0"/>
              <a:t>Доказывание</a:t>
            </a:r>
            <a:r>
              <a:rPr lang="ru-RU" dirty="0" smtClean="0"/>
              <a:t> определяется в науке как логико-правовая деятельность лиц, участвующих в деле, а также в определенной мере и суда, направленная на достижение верного знания о фактических обстоятельствах возникновения, изменения и прекращения правоотношений, осуществляемая путем утверждения лиц, участвующих в деле, о фактах, указания на доказательства, представление их суду, оказания судом содействия в собирании доказательств, исследования, оценки</a:t>
            </a:r>
            <a:endParaRPr lang="ru-RU" dirty="0"/>
          </a:p>
        </p:txBody>
      </p:sp>
      <p:sp>
        <p:nvSpPr>
          <p:cNvPr id="3" name="Заголовок 2"/>
          <p:cNvSpPr>
            <a:spLocks noGrp="1"/>
          </p:cNvSpPr>
          <p:nvPr>
            <p:ph type="title"/>
          </p:nvPr>
        </p:nvSpPr>
        <p:spPr/>
        <p:txBody>
          <a:bodyPr>
            <a:normAutofit fontScale="90000"/>
          </a:bodyPr>
          <a:lstStyle/>
          <a:p>
            <a:r>
              <a:rPr lang="ru-RU" b="1" dirty="0" smtClean="0"/>
              <a:t>Процесс доказывания.</a:t>
            </a:r>
            <a:r>
              <a:rPr lang="ru-RU" dirty="0" smtClean="0"/>
              <a:t/>
            </a:r>
            <a:br>
              <a:rPr lang="ru-RU" dirty="0" smtClean="0"/>
            </a:br>
            <a:endParaRPr lang="ru-RU" dirty="0"/>
          </a:p>
        </p:txBody>
      </p:sp>
    </p:spTree>
  </p:cSld>
  <p:clrMapOvr>
    <a:masterClrMapping/>
  </p:clrMapOvr>
  <p:transition spd="slow">
    <p:split orient="ver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2509721083"/>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ChangeArrowheads="1"/>
          </p:cNvSpPr>
          <p:nvPr/>
        </p:nvSpPr>
        <p:spPr bwMode="auto">
          <a:xfrm>
            <a:off x="971550" y="333375"/>
            <a:ext cx="7704906" cy="1008063"/>
          </a:xfrm>
          <a:prstGeom prst="rect">
            <a:avLst/>
          </a:prstGeom>
          <a:solidFill>
            <a:srgbClr val="0066FF"/>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endParaRPr lang="ru-RU"/>
          </a:p>
        </p:txBody>
      </p:sp>
      <p:sp>
        <p:nvSpPr>
          <p:cNvPr id="156677" name="WordArt 5"/>
          <p:cNvSpPr>
            <a:spLocks noChangeArrowheads="1" noChangeShapeType="1" noTextEdit="1"/>
          </p:cNvSpPr>
          <p:nvPr/>
        </p:nvSpPr>
        <p:spPr bwMode="auto">
          <a:xfrm>
            <a:off x="1619250" y="620713"/>
            <a:ext cx="5616575" cy="576262"/>
          </a:xfrm>
          <a:prstGeom prst="rect">
            <a:avLst/>
          </a:prstGeom>
        </p:spPr>
        <p:txBody>
          <a:bodyPr wrap="none" fromWordArt="1">
            <a:prstTxWarp prst="textPlain">
              <a:avLst>
                <a:gd name="adj" fmla="val 50000"/>
              </a:avLst>
            </a:prstTxWarp>
          </a:bodyPr>
          <a:lstStyle/>
          <a:p>
            <a:pPr algn="ctr"/>
            <a:r>
              <a:rPr lang="ru-RU"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Стадии гражданского судопроизводства</a:t>
            </a:r>
          </a:p>
        </p:txBody>
      </p:sp>
      <p:sp>
        <p:nvSpPr>
          <p:cNvPr id="156693" name="Line 21"/>
          <p:cNvSpPr>
            <a:spLocks noChangeShapeType="1"/>
          </p:cNvSpPr>
          <p:nvPr/>
        </p:nvSpPr>
        <p:spPr bwMode="auto">
          <a:xfrm flipH="1">
            <a:off x="468313" y="836613"/>
            <a:ext cx="503237" cy="0"/>
          </a:xfrm>
          <a:prstGeom prst="line">
            <a:avLst/>
          </a:prstGeom>
          <a:noFill/>
          <a:ln w="19050">
            <a:solidFill>
              <a:schemeClr val="tx1"/>
            </a:solidFill>
            <a:round/>
            <a:headEnd/>
            <a:tailEnd/>
          </a:ln>
          <a:effectLst/>
        </p:spPr>
        <p:txBody>
          <a:bodyPr/>
          <a:lstStyle/>
          <a:p>
            <a:endParaRPr lang="ru-RU"/>
          </a:p>
        </p:txBody>
      </p:sp>
      <p:sp>
        <p:nvSpPr>
          <p:cNvPr id="36" name="Прямоугольник 35"/>
          <p:cNvSpPr/>
          <p:nvPr/>
        </p:nvSpPr>
        <p:spPr>
          <a:xfrm>
            <a:off x="179512" y="1502688"/>
            <a:ext cx="8784976" cy="3139321"/>
          </a:xfrm>
          <a:prstGeom prst="rect">
            <a:avLst/>
          </a:prstGeom>
        </p:spPr>
        <p:txBody>
          <a:bodyPr wrap="square">
            <a:spAutoFit/>
          </a:bodyPr>
          <a:lstStyle/>
          <a:p>
            <a:pPr algn="just"/>
            <a:r>
              <a:rPr lang="ru-RU" b="1" u="sng" dirty="0">
                <a:solidFill>
                  <a:srgbClr val="FF0000"/>
                </a:solidFill>
              </a:rPr>
              <a:t>Первая стадия гражданского процесса </a:t>
            </a:r>
            <a:r>
              <a:rPr lang="ru-RU" dirty="0"/>
              <a:t>- это </a:t>
            </a:r>
            <a:r>
              <a:rPr lang="ru-RU" b="1" u="sng" dirty="0"/>
              <a:t>возбуждение гражданского дела </a:t>
            </a:r>
            <a:r>
              <a:rPr lang="ru-RU" dirty="0"/>
              <a:t>в суде. Заинтересованные лица обращаются в суд с иском (заявлением, жалобой) за защитой своих субъективных прав либо за защитой прав других лиц. </a:t>
            </a:r>
          </a:p>
          <a:p>
            <a:pPr algn="just"/>
            <a:r>
              <a:rPr lang="ru-RU" b="1" u="sng" dirty="0">
                <a:solidFill>
                  <a:srgbClr val="FF0000"/>
                </a:solidFill>
              </a:rPr>
              <a:t>Вторая стадия </a:t>
            </a:r>
            <a:r>
              <a:rPr lang="ru-RU" dirty="0"/>
              <a:t>- </a:t>
            </a:r>
            <a:r>
              <a:rPr lang="ru-RU" b="1" u="sng" dirty="0"/>
              <a:t>подготовка дела к судебному разбирательству</a:t>
            </a:r>
            <a:r>
              <a:rPr lang="ru-RU" dirty="0"/>
              <a:t>. После принятия заявления судья при активном участии всех заинтересованных лиц должен произвести подготовку дела к судебному разбирательству, цель которой заключается в </a:t>
            </a:r>
            <a:r>
              <a:rPr lang="ru-RU" dirty="0" smtClean="0"/>
              <a:t>том, </a:t>
            </a:r>
            <a:r>
              <a:rPr lang="ru-RU" dirty="0"/>
              <a:t>чтобы обеспечить своевременное и правильное разрешение дела в судебном заседании. Судья, признав дело подготовленным, выносит определение о назначении дела к судебному </a:t>
            </a:r>
            <a:r>
              <a:rPr lang="ru-RU" dirty="0" smtClean="0"/>
              <a:t>разбирательству.</a:t>
            </a:r>
          </a:p>
          <a:p>
            <a:endParaRPr lang="ru-RU" dirty="0"/>
          </a:p>
        </p:txBody>
      </p:sp>
      <p:sp>
        <p:nvSpPr>
          <p:cNvPr id="6" name="Прямоугольник 5"/>
          <p:cNvSpPr/>
          <p:nvPr/>
        </p:nvSpPr>
        <p:spPr>
          <a:xfrm>
            <a:off x="238392" y="4221088"/>
            <a:ext cx="8352928" cy="2446824"/>
          </a:xfrm>
          <a:prstGeom prst="rect">
            <a:avLst/>
          </a:prstGeom>
        </p:spPr>
        <p:txBody>
          <a:bodyPr wrap="square">
            <a:spAutoFit/>
          </a:bodyPr>
          <a:lstStyle/>
          <a:p>
            <a:pPr algn="just"/>
            <a:r>
              <a:rPr lang="ru-RU" sz="1700" b="1" u="sng" dirty="0" smtClean="0">
                <a:solidFill>
                  <a:srgbClr val="FF0000"/>
                </a:solidFill>
              </a:rPr>
              <a:t>Третья </a:t>
            </a:r>
            <a:r>
              <a:rPr lang="ru-RU" sz="1700" b="1" u="sng" dirty="0" smtClean="0">
                <a:solidFill>
                  <a:srgbClr val="FF0000"/>
                </a:solidFill>
              </a:rPr>
              <a:t>стадия </a:t>
            </a:r>
            <a:r>
              <a:rPr lang="ru-RU" sz="1700" dirty="0" smtClean="0"/>
              <a:t>- </a:t>
            </a:r>
            <a:r>
              <a:rPr lang="ru-RU" sz="1700" b="1" u="sng" dirty="0" smtClean="0"/>
              <a:t>судебное разбирательство</a:t>
            </a:r>
            <a:r>
              <a:rPr lang="ru-RU" sz="1700" dirty="0" smtClean="0"/>
              <a:t>. Это ключевая стадия процесса, в которой дело разрешается по существу и. как правило, заканчивается вынесением судебного решения (определения об утверждении мирового соглашения)..В данной стадии процесса суд первой инстанции непосредственно заслушивает объяснения сторон и других юридически заинтересованных в исходе дела лиц. показания свидетелей, пояснения специалистов, заключения экспертов, осматривает вещественные доказательства, оглашает письменные доказательства и протоколы, исследует другие доказательства (ст. 266-334 ГПК).</a:t>
            </a:r>
            <a:endParaRPr lang="ru-RU" sz="17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4194" name="Picture 2" descr="C:\Users\Наденька\Desktop\картии\img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0" y="980728"/>
            <a:ext cx="8676456" cy="4941168"/>
          </a:xfrm>
        </p:spPr>
        <p:txBody>
          <a:bodyPr/>
          <a:lstStyle/>
          <a:p>
            <a:endParaRPr lang="ru-RU" sz="2000" dirty="0" smtClean="0"/>
          </a:p>
          <a:p>
            <a:endParaRPr lang="ru-RU" sz="2000" dirty="0" smtClean="0"/>
          </a:p>
          <a:p>
            <a:pPr algn="just"/>
            <a:r>
              <a:rPr lang="ru-RU" sz="2000" b="1" u="sng" dirty="0" smtClean="0">
                <a:solidFill>
                  <a:srgbClr val="FF0000"/>
                </a:solidFill>
                <a:effectLst/>
              </a:rPr>
              <a:t>Четвертая стадия </a:t>
            </a:r>
            <a:r>
              <a:rPr lang="ru-RU" sz="2000" dirty="0" smtClean="0">
                <a:effectLst/>
              </a:rPr>
              <a:t>–</a:t>
            </a:r>
            <a:r>
              <a:rPr lang="ru-RU" sz="2000" b="1" u="sng" dirty="0" smtClean="0">
                <a:effectLst/>
              </a:rPr>
              <a:t>пересмотр не вступившего в законную силу судебного решения в суде апелляционной инстанции </a:t>
            </a:r>
            <a:r>
              <a:rPr lang="ru-RU" sz="2000" dirty="0" smtClean="0">
                <a:effectLst/>
              </a:rPr>
              <a:t> На данной стадии гражданского процесса </a:t>
            </a:r>
            <a:r>
              <a:rPr lang="ru-RU" sz="2000" dirty="0" smtClean="0"/>
              <a:t>проверяется законность и обоснованность постановлений, определений, решений суда первой инстанции. Если подается жалоба на решение мирового судьи, то производство называется апелляционным. Если жалоба подается на решение федерального судьи, то производство называется кассационным;</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6261"/>
          </a:xfrm>
        </p:spPr>
        <p:txBody>
          <a:bodyPr/>
          <a:lstStyle/>
          <a:p>
            <a:pPr algn="just"/>
            <a:r>
              <a:rPr lang="ru-RU" sz="2000" b="1" u="sng" dirty="0" smtClean="0">
                <a:solidFill>
                  <a:srgbClr val="FF0000"/>
                </a:solidFill>
              </a:rPr>
              <a:t>Пятая стадия- </a:t>
            </a:r>
            <a:r>
              <a:rPr lang="ru-RU" sz="2000" dirty="0" smtClean="0"/>
              <a:t> </a:t>
            </a:r>
            <a:r>
              <a:rPr lang="ru-RU" sz="2000" b="1" u="sng" dirty="0" smtClean="0"/>
              <a:t>производство в суде кассационной инстанции</a:t>
            </a:r>
            <a:r>
              <a:rPr lang="ru-RU" sz="2000" dirty="0" smtClean="0"/>
              <a:t> (по обжалованию вступивших в законную силу судебные постановления (</a:t>
            </a:r>
            <a:r>
              <a:rPr lang="ru-RU" sz="2000" dirty="0" smtClean="0">
                <a:hlinkClick r:id="rId2"/>
              </a:rPr>
              <a:t>гл. 41</a:t>
            </a:r>
            <a:r>
              <a:rPr lang="ru-RU" sz="2000" dirty="0" smtClean="0"/>
              <a:t> ГПК).</a:t>
            </a:r>
          </a:p>
          <a:p>
            <a:pPr algn="just"/>
            <a:r>
              <a:rPr lang="ru-RU" sz="2000" dirty="0" smtClean="0"/>
              <a:t>Вступившие в законную силу судебные постановления, за исключением судебных постановлений Верховного Суда Российской Федерации, могут быть обжалованы в суд кассационной инстанции</a:t>
            </a:r>
          </a:p>
          <a:p>
            <a:pPr lvl="1" algn="just"/>
            <a:r>
              <a:rPr lang="ru-RU" sz="2000" dirty="0" smtClean="0"/>
              <a:t>лицами, участвующими в деле;</a:t>
            </a:r>
          </a:p>
          <a:p>
            <a:pPr lvl="1" algn="just"/>
            <a:r>
              <a:rPr lang="ru-RU" sz="2000" dirty="0" smtClean="0"/>
              <a:t>другими лицами, если их права и законные интересы нарушены судебными постановлениями;</a:t>
            </a:r>
          </a:p>
          <a:p>
            <a:pPr lvl="1" algn="just"/>
            <a:r>
              <a:rPr lang="ru-RU" sz="2000" dirty="0" smtClean="0"/>
              <a:t>должностные лица органов прокуратуры, указанные в статье 377 ГПК РФ (если в рассмотрении дела участвовал прокурор).</a:t>
            </a:r>
          </a:p>
          <a:p>
            <a:pPr algn="just"/>
            <a:r>
              <a:rPr lang="ru-RU" sz="2000" dirty="0" smtClean="0"/>
              <a:t>Судебные постановления могут быть обжалованы в суд кассационной инстанции в течение шести месяцев со дня их вступления в законную силу при условии, что были исчерпаны иные установленные ГПК РФ способы обжалования судебного постановления до дня вступления его в законную силу.</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ru-RU" sz="2800" dirty="0">
                <a:solidFill>
                  <a:srgbClr val="FF0000"/>
                </a:solidFill>
              </a:rPr>
              <a:t>Тема 1. Гражданское процессуальное право: понятие, предмет, метод и система</a:t>
            </a:r>
            <a:r>
              <a:rPr lang="ru-RU" sz="4000" dirty="0"/>
              <a:t> </a:t>
            </a:r>
          </a:p>
        </p:txBody>
      </p:sp>
      <p:sp>
        <p:nvSpPr>
          <p:cNvPr id="69635" name="Rectangle 3"/>
          <p:cNvSpPr>
            <a:spLocks noGrp="1" noChangeArrowheads="1"/>
          </p:cNvSpPr>
          <p:nvPr>
            <p:ph type="body" idx="1"/>
          </p:nvPr>
        </p:nvSpPr>
        <p:spPr>
          <a:xfrm>
            <a:off x="0" y="1420812"/>
            <a:ext cx="8964488" cy="5437187"/>
          </a:xfrm>
        </p:spPr>
        <p:txBody>
          <a:bodyPr/>
          <a:lstStyle/>
          <a:p>
            <a:pPr algn="just">
              <a:lnSpc>
                <a:spcPct val="90000"/>
              </a:lnSpc>
            </a:pPr>
            <a:r>
              <a:rPr lang="ru-RU" sz="2800" dirty="0"/>
              <a:t>1.1. Гражданское процессуальное право – совокупность правовых норм, регулирующих общественные отношения, возникающие в процессе рассмотрения и разрешения судом общей юрисдикции гражданских дел, семейных, трудовых и иных споров, подведомственных данному суду.</a:t>
            </a:r>
          </a:p>
          <a:p>
            <a:pPr algn="just">
              <a:lnSpc>
                <a:spcPct val="90000"/>
              </a:lnSpc>
            </a:pPr>
            <a:r>
              <a:rPr lang="ru-RU" sz="2800" dirty="0"/>
              <a:t>1.2. Предметом гражданско-процессуального права являются общественные отношения, возникающие в ходе гражданского судопроизводства (процесса).</a:t>
            </a:r>
          </a:p>
          <a:p>
            <a:pPr algn="just">
              <a:lnSpc>
                <a:spcPct val="90000"/>
              </a:lnSpc>
            </a:pPr>
            <a:r>
              <a:rPr lang="ru-RU" sz="2800" dirty="0"/>
              <a:t>Гражданский процесс – это совокупность процессуальных действий и возникающих в ходе этих действий процессуальных правоотношений, связанных с осуществлением правосудия по гражданским делам.</a:t>
            </a:r>
          </a:p>
          <a:p>
            <a:pPr>
              <a:lnSpc>
                <a:spcPct val="90000"/>
              </a:lnSpc>
            </a:pPr>
            <a:endParaRPr lang="ru-RU"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p:cTn id="7" dur="500" fill="hold"/>
                                        <p:tgtEl>
                                          <p:spTgt spid="69634"/>
                                        </p:tgtEl>
                                        <p:attrNameLst>
                                          <p:attrName>ppt_w</p:attrName>
                                        </p:attrNameLst>
                                      </p:cBhvr>
                                      <p:tavLst>
                                        <p:tav tm="0">
                                          <p:val>
                                            <p:fltVal val="0"/>
                                          </p:val>
                                        </p:tav>
                                        <p:tav tm="100000">
                                          <p:val>
                                            <p:strVal val="#ppt_w"/>
                                          </p:val>
                                        </p:tav>
                                      </p:tavLst>
                                    </p:anim>
                                    <p:anim calcmode="lin" valueType="num">
                                      <p:cBhvr>
                                        <p:cTn id="8" dur="500" fill="hold"/>
                                        <p:tgtEl>
                                          <p:spTgt spid="69634"/>
                                        </p:tgtEl>
                                        <p:attrNameLst>
                                          <p:attrName>ppt_h</p:attrName>
                                        </p:attrNameLst>
                                      </p:cBhvr>
                                      <p:tavLst>
                                        <p:tav tm="0">
                                          <p:val>
                                            <p:fltVal val="0"/>
                                          </p:val>
                                        </p:tav>
                                        <p:tav tm="100000">
                                          <p:val>
                                            <p:strVal val="#ppt_h"/>
                                          </p:val>
                                        </p:tav>
                                      </p:tavLst>
                                    </p:anim>
                                    <p:animEffect transition="in" filter="fade">
                                      <p:cBhvr>
                                        <p:cTn id="9" dur="500"/>
                                        <p:tgtEl>
                                          <p:spTgt spid="6963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9635">
                                            <p:txEl>
                                              <p:pRg st="0" end="0"/>
                                            </p:txEl>
                                          </p:spTgt>
                                        </p:tgtEl>
                                        <p:attrNameLst>
                                          <p:attrName>style.visibility</p:attrName>
                                        </p:attrNameLst>
                                      </p:cBhvr>
                                      <p:to>
                                        <p:strVal val="visible"/>
                                      </p:to>
                                    </p:set>
                                    <p:animEffect transition="in" filter="fade">
                                      <p:cBhvr>
                                        <p:cTn id="14" dur="1000">
                                          <p:stCondLst>
                                            <p:cond delay="0"/>
                                          </p:stCondLst>
                                        </p:cTn>
                                        <p:tgtEl>
                                          <p:spTgt spid="6963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Effect transition="in" filter="fade">
                                      <p:cBhvr>
                                        <p:cTn id="19" dur="1000">
                                          <p:stCondLst>
                                            <p:cond delay="0"/>
                                          </p:stCondLst>
                                        </p:cTn>
                                        <p:tgtEl>
                                          <p:spTgt spid="6963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9635">
                                            <p:txEl>
                                              <p:pRg st="2" end="2"/>
                                            </p:txEl>
                                          </p:spTgt>
                                        </p:tgtEl>
                                        <p:attrNameLst>
                                          <p:attrName>style.visibility</p:attrName>
                                        </p:attrNameLst>
                                      </p:cBhvr>
                                      <p:to>
                                        <p:strVal val="visible"/>
                                      </p:to>
                                    </p:set>
                                    <p:animEffect transition="in" filter="fade">
                                      <p:cBhvr>
                                        <p:cTn id="24" dur="1000">
                                          <p:stCondLst>
                                            <p:cond delay="0"/>
                                          </p:stCondLst>
                                        </p:cTn>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892480" cy="6858000"/>
          </a:xfrm>
        </p:spPr>
        <p:txBody>
          <a:bodyPr/>
          <a:lstStyle/>
          <a:p>
            <a:pPr algn="just"/>
            <a:r>
              <a:rPr lang="ru-RU" sz="2000" b="1" u="sng" dirty="0" smtClean="0">
                <a:solidFill>
                  <a:srgbClr val="FF0000"/>
                </a:solidFill>
              </a:rPr>
              <a:t>Шестая стадия </a:t>
            </a:r>
            <a:r>
              <a:rPr lang="ru-RU" sz="2000" b="1" u="sng" dirty="0">
                <a:solidFill>
                  <a:schemeClr val="accent6">
                    <a:lumMod val="10000"/>
                  </a:schemeClr>
                </a:solidFill>
              </a:rPr>
              <a:t>пересмотр в порядке надзора </a:t>
            </a:r>
            <a:r>
              <a:rPr lang="ru-RU" sz="2000" dirty="0">
                <a:solidFill>
                  <a:schemeClr val="accent6">
                    <a:lumMod val="10000"/>
                  </a:schemeClr>
                </a:solidFill>
              </a:rPr>
              <a:t>судебных решений, определений и постановлений, вступивших в законную силу. Эта стадия носит исключительный характер: ее возникновение зависит только от принесения протестов должностными лицами суда или прокуратуры, указанными в законе. Протесты в порядке надзора подлежат рассмотрению в судах надзорной инстанции (ст. 436-451 ГПК).</a:t>
            </a:r>
          </a:p>
          <a:p>
            <a:pPr algn="just"/>
            <a:r>
              <a:rPr lang="ru-RU" sz="2000" b="1" u="sng" dirty="0" smtClean="0">
                <a:solidFill>
                  <a:srgbClr val="FF0000"/>
                </a:solidFill>
              </a:rPr>
              <a:t>Седьмая стадия  </a:t>
            </a:r>
            <a:r>
              <a:rPr lang="ru-RU" sz="2000" b="1" u="sng" dirty="0" smtClean="0">
                <a:solidFill>
                  <a:schemeClr val="accent6">
                    <a:lumMod val="10000"/>
                  </a:schemeClr>
                </a:solidFill>
              </a:rPr>
              <a:t>пересмотр по вновь открывшимся или новым обстоятельствам судебных постановлений </a:t>
            </a:r>
            <a:r>
              <a:rPr lang="ru-RU" sz="2000" b="1" dirty="0" smtClean="0">
                <a:solidFill>
                  <a:schemeClr val="accent6">
                    <a:lumMod val="10000"/>
                  </a:schemeClr>
                </a:solidFill>
              </a:rPr>
              <a:t>, вступивших в законную силу</a:t>
            </a:r>
            <a:r>
              <a:rPr lang="ru-RU" sz="2000" dirty="0" smtClean="0">
                <a:solidFill>
                  <a:schemeClr val="accent6">
                    <a:lumMod val="10000"/>
                  </a:schemeClr>
                </a:solidFill>
              </a:rPr>
              <a:t>. Вступившее в законную силу судебное постановление пересматривается по вновь открывшимся или новым обстоятельствам судом, принявшим это постановление. Пересмотр по вновь открывшимся или новым обстоятельствам постановлений судов апелляционной, кассационной или надзорной инстанции, которыми изменено или принято новое судебное постановление, производится судом, изменившим судебное постановление или принявшим новое судебное постановление.</a:t>
            </a:r>
            <a:endParaRPr lang="ru-RU" sz="2000" dirty="0">
              <a:solidFill>
                <a:schemeClr val="accent6">
                  <a:lumMod val="10000"/>
                </a:schemeClr>
              </a:solidFill>
            </a:endParaRPr>
          </a:p>
          <a:p>
            <a:pPr algn="just"/>
            <a:r>
              <a:rPr lang="ru-RU" sz="2000" b="1" u="sng" dirty="0" smtClean="0">
                <a:solidFill>
                  <a:srgbClr val="FF0000"/>
                </a:solidFill>
              </a:rPr>
              <a:t>Восьмая стадия </a:t>
            </a:r>
            <a:r>
              <a:rPr lang="ru-RU" sz="2000" dirty="0">
                <a:solidFill>
                  <a:schemeClr val="accent6">
                    <a:lumMod val="10000"/>
                  </a:schemeClr>
                </a:solidFill>
              </a:rPr>
              <a:t>- </a:t>
            </a:r>
            <a:r>
              <a:rPr lang="ru-RU" sz="2000" b="1" u="sng" dirty="0">
                <a:solidFill>
                  <a:schemeClr val="accent6">
                    <a:lumMod val="10000"/>
                  </a:schemeClr>
                </a:solidFill>
              </a:rPr>
              <a:t>исполнение судебных постановлений и иных актов</a:t>
            </a:r>
            <a:r>
              <a:rPr lang="ru-RU" sz="2000" dirty="0">
                <a:solidFill>
                  <a:schemeClr val="accent6">
                    <a:lumMod val="10000"/>
                  </a:schemeClr>
                </a:solidFill>
              </a:rPr>
              <a:t>. На этой стадии процесса обязанное лицо (должник) совершает добровольно либо под принуждением действия, необходимые для исполнения судебного постановления или иного акта (ст. 459-540 ГП К).</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u="sng" dirty="0" smtClean="0"/>
              <a:t>Судебное решение.</a:t>
            </a:r>
            <a:br>
              <a:rPr lang="ru-RU" sz="3600" u="sng" dirty="0" smtClean="0"/>
            </a:br>
            <a:endParaRPr lang="ru-RU" sz="3600" u="sng" dirty="0"/>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1793668907"/>
              </p:ext>
            </p:extLst>
          </p:nvPr>
        </p:nvGraphicFramePr>
        <p:xfrm>
          <a:off x="0" y="1916832"/>
          <a:ext cx="9144000" cy="47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Прямоугольник 7"/>
          <p:cNvSpPr/>
          <p:nvPr/>
        </p:nvSpPr>
        <p:spPr>
          <a:xfrm>
            <a:off x="1763688" y="1124744"/>
            <a:ext cx="5688632" cy="646331"/>
          </a:xfrm>
          <a:prstGeom prst="rect">
            <a:avLst/>
          </a:prstGeom>
        </p:spPr>
        <p:txBody>
          <a:bodyPr wrap="square">
            <a:spAutoFit/>
          </a:bodyPr>
          <a:lstStyle/>
          <a:p>
            <a:pPr lvl="0"/>
            <a:r>
              <a:rPr lang="ru-RU" sz="3600" dirty="0" smtClean="0"/>
              <a:t>Решение суда состоит из: </a:t>
            </a:r>
            <a:endParaRPr lang="ru-RU"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1412776"/>
            <a:ext cx="8229600" cy="4530725"/>
          </a:xfrm>
        </p:spPr>
        <p:txBody>
          <a:bodyPr/>
          <a:lstStyle/>
          <a:p>
            <a:pPr algn="just"/>
            <a:r>
              <a:rPr lang="ru-RU" u="sng" dirty="0" smtClean="0">
                <a:solidFill>
                  <a:srgbClr val="FF0000"/>
                </a:solidFill>
              </a:rPr>
              <a:t>В вводной части </a:t>
            </a:r>
            <a:r>
              <a:rPr lang="ru-RU" dirty="0" smtClean="0"/>
              <a:t>решения суда должны быть указаны дата и место принятия решения суда, наименование суда, принявшего решение, состав суда, секретарь судебного заседания, стороны, другие лица, участвующие в деле, их представители, предмет спора или заявленное требование.</a:t>
            </a:r>
            <a:br>
              <a:rPr lang="ru-RU" dirty="0" smtClean="0"/>
            </a:br>
            <a:r>
              <a:rPr lang="ru-RU" dirty="0" smtClean="0"/>
              <a:t/>
            </a:r>
            <a:br>
              <a:rPr lang="ru-RU" dirty="0" smtClean="0"/>
            </a:b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229600" cy="4530725"/>
          </a:xfrm>
        </p:spPr>
        <p:txBody>
          <a:bodyPr/>
          <a:lstStyle/>
          <a:p>
            <a:pPr algn="just"/>
            <a:r>
              <a:rPr lang="ru-RU" b="1" u="sng" dirty="0" smtClean="0">
                <a:solidFill>
                  <a:srgbClr val="FF0000"/>
                </a:solidFill>
              </a:rPr>
              <a:t>Описательная часть </a:t>
            </a:r>
            <a:r>
              <a:rPr lang="ru-RU" dirty="0" smtClean="0"/>
              <a:t>решения суда должна содержать указание на требование истца, возражения ответчика и объяснения других лиц, участвующих в деле.</a:t>
            </a:r>
            <a:br>
              <a:rPr lang="ru-RU" dirty="0" smtClean="0"/>
            </a:br>
            <a:r>
              <a:rPr lang="ru-RU" dirty="0" smtClean="0"/>
              <a:t/>
            </a:r>
            <a:br>
              <a:rPr lang="ru-RU" dirty="0" smtClean="0"/>
            </a:br>
            <a:r>
              <a:rPr lang="ru-RU" b="1" u="sng" dirty="0" smtClean="0">
                <a:solidFill>
                  <a:srgbClr val="FF0000"/>
                </a:solidFill>
              </a:rPr>
              <a:t>В мотивировочной части </a:t>
            </a:r>
            <a:r>
              <a:rPr lang="ru-RU" dirty="0" smtClean="0"/>
              <a:t>решения суда должны быть указаны обстоятельства дела, установленные судом; доказательства, на которых основаны выводы суда об этих обстоятельствах; доводы, по которым суд отвергает те или иные доказательства; законы, которыми руководствовался суд.</a:t>
            </a:r>
            <a:br>
              <a:rPr lang="ru-RU" dirty="0" smtClean="0"/>
            </a:b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332656"/>
            <a:ext cx="8013576" cy="6120680"/>
          </a:xfrm>
        </p:spPr>
        <p:txBody>
          <a:bodyPr/>
          <a:lstStyle/>
          <a:p>
            <a:pPr algn="just"/>
            <a:r>
              <a:rPr lang="ru-RU" b="1" u="sng" dirty="0" smtClean="0">
                <a:solidFill>
                  <a:srgbClr val="FF0000"/>
                </a:solidFill>
              </a:rPr>
              <a:t>Резолютивная часть </a:t>
            </a:r>
            <a:r>
              <a:rPr lang="ru-RU" dirty="0" smtClean="0"/>
              <a:t>решения суда должна содержать выводы суда об удовлетворении иска либо об отказе в удовлетворении иска полностью или в части, указание на распределение судебных расходов, срок и порядок обжалования решения суда. Резолютивная часть решения суда, принятого мировым судьей, также должна содержать указание на срок и порядок подачи заявления о составлении мотивированного решения суда.</a:t>
            </a:r>
            <a:br>
              <a:rPr lang="ru-RU" dirty="0" smtClean="0"/>
            </a:b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10" name="Rectangle 6"/>
          <p:cNvSpPr>
            <a:spLocks noGrp="1" noChangeArrowheads="1"/>
          </p:cNvSpPr>
          <p:nvPr>
            <p:ph type="title"/>
          </p:nvPr>
        </p:nvSpPr>
        <p:spPr/>
        <p:txBody>
          <a:bodyPr/>
          <a:lstStyle/>
          <a:p>
            <a:endParaRPr lang="ru-RU"/>
          </a:p>
        </p:txBody>
      </p:sp>
      <p:sp>
        <p:nvSpPr>
          <p:cNvPr id="149524" name="Rectangle 20"/>
          <p:cNvSpPr>
            <a:spLocks noChangeArrowheads="1"/>
          </p:cNvSpPr>
          <p:nvPr/>
        </p:nvSpPr>
        <p:spPr bwMode="auto">
          <a:xfrm>
            <a:off x="1403350" y="333375"/>
            <a:ext cx="6769100" cy="1274763"/>
          </a:xfrm>
          <a:prstGeom prst="rect">
            <a:avLst/>
          </a:prstGeom>
          <a:solidFill>
            <a:srgbClr val="8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800000"/>
            </a:extrusionClr>
          </a:sp3d>
        </p:spPr>
        <p:txBody>
          <a:bodyPr wrap="none" anchor="ctr">
            <a:flatTx/>
          </a:bodyPr>
          <a:lstStyle/>
          <a:p>
            <a:pPr algn="ctr"/>
            <a:r>
              <a:rPr lang="ru-RU" sz="2800" b="1">
                <a:solidFill>
                  <a:srgbClr val="0066FF"/>
                </a:solidFill>
                <a:latin typeface="Times New Roman" pitchFamily="18" charset="0"/>
              </a:rPr>
              <a:t>Задачи гражданского судопроизводства</a:t>
            </a:r>
          </a:p>
        </p:txBody>
      </p:sp>
      <p:sp>
        <p:nvSpPr>
          <p:cNvPr id="149525" name="Rectangle 21"/>
          <p:cNvSpPr>
            <a:spLocks noChangeArrowheads="1"/>
          </p:cNvSpPr>
          <p:nvPr/>
        </p:nvSpPr>
        <p:spPr bwMode="auto">
          <a:xfrm>
            <a:off x="971550" y="1916113"/>
            <a:ext cx="7777163" cy="649287"/>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ru-RU" sz="2800">
                <a:latin typeface="Times New Roman" pitchFamily="18" charset="0"/>
              </a:rPr>
              <a:t>правильное рассмотрение и разрешение дел</a:t>
            </a:r>
          </a:p>
        </p:txBody>
      </p:sp>
      <p:sp>
        <p:nvSpPr>
          <p:cNvPr id="149526" name="Rectangle 22"/>
          <p:cNvSpPr>
            <a:spLocks noChangeArrowheads="1"/>
          </p:cNvSpPr>
          <p:nvPr/>
        </p:nvSpPr>
        <p:spPr bwMode="auto">
          <a:xfrm>
            <a:off x="971550" y="2781300"/>
            <a:ext cx="7777163" cy="647700"/>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ru-RU" sz="2800">
                <a:latin typeface="Times New Roman" pitchFamily="18" charset="0"/>
              </a:rPr>
              <a:t>своевременное рассмотрение и разрешение дел</a:t>
            </a:r>
          </a:p>
        </p:txBody>
      </p:sp>
      <p:sp>
        <p:nvSpPr>
          <p:cNvPr id="149527" name="Rectangle 23"/>
          <p:cNvSpPr>
            <a:spLocks noChangeArrowheads="1"/>
          </p:cNvSpPr>
          <p:nvPr/>
        </p:nvSpPr>
        <p:spPr bwMode="auto">
          <a:xfrm>
            <a:off x="971550" y="3644900"/>
            <a:ext cx="7777163" cy="647700"/>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ru-RU" sz="2800">
                <a:latin typeface="Times New Roman" pitchFamily="18" charset="0"/>
              </a:rPr>
              <a:t>защита прав, законных интересов субъектов</a:t>
            </a:r>
          </a:p>
        </p:txBody>
      </p:sp>
      <p:sp>
        <p:nvSpPr>
          <p:cNvPr id="149528" name="Rectangle 24"/>
          <p:cNvSpPr>
            <a:spLocks noChangeArrowheads="1"/>
          </p:cNvSpPr>
          <p:nvPr/>
        </p:nvSpPr>
        <p:spPr bwMode="auto">
          <a:xfrm>
            <a:off x="971550" y="5300663"/>
            <a:ext cx="7777163" cy="576262"/>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ru-RU" sz="2800">
                <a:latin typeface="Times New Roman" pitchFamily="18" charset="0"/>
              </a:rPr>
              <a:t>укрепление законности и правопорядка</a:t>
            </a:r>
          </a:p>
        </p:txBody>
      </p:sp>
      <p:sp>
        <p:nvSpPr>
          <p:cNvPr id="149529" name="Rectangle 25"/>
          <p:cNvSpPr>
            <a:spLocks noChangeArrowheads="1"/>
          </p:cNvSpPr>
          <p:nvPr/>
        </p:nvSpPr>
        <p:spPr bwMode="auto">
          <a:xfrm>
            <a:off x="971550" y="4508500"/>
            <a:ext cx="7777163" cy="576263"/>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ru-RU" sz="2800">
                <a:latin typeface="Times New Roman" pitchFamily="18" charset="0"/>
              </a:rPr>
              <a:t>предупреждение правонарушений</a:t>
            </a:r>
          </a:p>
        </p:txBody>
      </p:sp>
      <p:sp>
        <p:nvSpPr>
          <p:cNvPr id="149530" name="Rectangle 26"/>
          <p:cNvSpPr>
            <a:spLocks noChangeArrowheads="1"/>
          </p:cNvSpPr>
          <p:nvPr/>
        </p:nvSpPr>
        <p:spPr bwMode="auto">
          <a:xfrm>
            <a:off x="971550" y="6092825"/>
            <a:ext cx="7777163" cy="576263"/>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r>
              <a:rPr lang="ru-RU" sz="2800">
                <a:latin typeface="Times New Roman" pitchFamily="18" charset="0"/>
              </a:rPr>
              <a:t>формирование уважения к закону и суду</a:t>
            </a:r>
          </a:p>
        </p:txBody>
      </p:sp>
      <p:sp>
        <p:nvSpPr>
          <p:cNvPr id="149531" name="Line 27"/>
          <p:cNvSpPr>
            <a:spLocks noChangeShapeType="1"/>
          </p:cNvSpPr>
          <p:nvPr/>
        </p:nvSpPr>
        <p:spPr bwMode="auto">
          <a:xfrm>
            <a:off x="468313" y="836613"/>
            <a:ext cx="0" cy="5472112"/>
          </a:xfrm>
          <a:prstGeom prst="line">
            <a:avLst/>
          </a:prstGeom>
          <a:noFill/>
          <a:ln w="19050">
            <a:solidFill>
              <a:schemeClr val="tx1"/>
            </a:solidFill>
            <a:round/>
            <a:headEnd/>
            <a:tailEnd/>
          </a:ln>
          <a:effectLst/>
        </p:spPr>
        <p:txBody>
          <a:bodyPr/>
          <a:lstStyle/>
          <a:p>
            <a:endParaRPr lang="ru-RU"/>
          </a:p>
        </p:txBody>
      </p:sp>
      <p:sp>
        <p:nvSpPr>
          <p:cNvPr id="149532" name="Line 28"/>
          <p:cNvSpPr>
            <a:spLocks noChangeShapeType="1"/>
          </p:cNvSpPr>
          <p:nvPr/>
        </p:nvSpPr>
        <p:spPr bwMode="auto">
          <a:xfrm>
            <a:off x="468313" y="836613"/>
            <a:ext cx="935037" cy="0"/>
          </a:xfrm>
          <a:prstGeom prst="line">
            <a:avLst/>
          </a:prstGeom>
          <a:noFill/>
          <a:ln w="19050">
            <a:solidFill>
              <a:schemeClr val="tx1"/>
            </a:solidFill>
            <a:round/>
            <a:headEnd/>
            <a:tailEnd/>
          </a:ln>
          <a:effectLst/>
        </p:spPr>
        <p:txBody>
          <a:bodyPr/>
          <a:lstStyle/>
          <a:p>
            <a:endParaRPr lang="ru-RU"/>
          </a:p>
        </p:txBody>
      </p:sp>
      <p:sp>
        <p:nvSpPr>
          <p:cNvPr id="149533" name="Line 29"/>
          <p:cNvSpPr>
            <a:spLocks noChangeShapeType="1"/>
          </p:cNvSpPr>
          <p:nvPr/>
        </p:nvSpPr>
        <p:spPr bwMode="auto">
          <a:xfrm>
            <a:off x="468313" y="2276475"/>
            <a:ext cx="503237" cy="0"/>
          </a:xfrm>
          <a:prstGeom prst="line">
            <a:avLst/>
          </a:prstGeom>
          <a:noFill/>
          <a:ln w="19050">
            <a:solidFill>
              <a:schemeClr val="tx1"/>
            </a:solidFill>
            <a:round/>
            <a:headEnd/>
            <a:tailEnd type="triangle" w="med" len="med"/>
          </a:ln>
          <a:effectLst/>
        </p:spPr>
        <p:txBody>
          <a:bodyPr/>
          <a:lstStyle/>
          <a:p>
            <a:endParaRPr lang="ru-RU"/>
          </a:p>
        </p:txBody>
      </p:sp>
      <p:sp>
        <p:nvSpPr>
          <p:cNvPr id="149534" name="Line 30"/>
          <p:cNvSpPr>
            <a:spLocks noChangeShapeType="1"/>
          </p:cNvSpPr>
          <p:nvPr/>
        </p:nvSpPr>
        <p:spPr bwMode="auto">
          <a:xfrm>
            <a:off x="468313" y="3068638"/>
            <a:ext cx="503237" cy="0"/>
          </a:xfrm>
          <a:prstGeom prst="line">
            <a:avLst/>
          </a:prstGeom>
          <a:noFill/>
          <a:ln w="19050">
            <a:solidFill>
              <a:schemeClr val="tx1"/>
            </a:solidFill>
            <a:round/>
            <a:headEnd/>
            <a:tailEnd type="triangle" w="med" len="med"/>
          </a:ln>
          <a:effectLst/>
        </p:spPr>
        <p:txBody>
          <a:bodyPr/>
          <a:lstStyle/>
          <a:p>
            <a:endParaRPr lang="ru-RU"/>
          </a:p>
        </p:txBody>
      </p:sp>
      <p:sp>
        <p:nvSpPr>
          <p:cNvPr id="149535" name="Line 31"/>
          <p:cNvSpPr>
            <a:spLocks noChangeShapeType="1"/>
          </p:cNvSpPr>
          <p:nvPr/>
        </p:nvSpPr>
        <p:spPr bwMode="auto">
          <a:xfrm>
            <a:off x="468313" y="3933825"/>
            <a:ext cx="503237" cy="0"/>
          </a:xfrm>
          <a:prstGeom prst="line">
            <a:avLst/>
          </a:prstGeom>
          <a:noFill/>
          <a:ln w="19050">
            <a:solidFill>
              <a:schemeClr val="tx1"/>
            </a:solidFill>
            <a:round/>
            <a:headEnd/>
            <a:tailEnd type="triangle" w="med" len="med"/>
          </a:ln>
          <a:effectLst/>
        </p:spPr>
        <p:txBody>
          <a:bodyPr/>
          <a:lstStyle/>
          <a:p>
            <a:endParaRPr lang="ru-RU"/>
          </a:p>
        </p:txBody>
      </p:sp>
      <p:sp>
        <p:nvSpPr>
          <p:cNvPr id="149536" name="Line 32"/>
          <p:cNvSpPr>
            <a:spLocks noChangeShapeType="1"/>
          </p:cNvSpPr>
          <p:nvPr/>
        </p:nvSpPr>
        <p:spPr bwMode="auto">
          <a:xfrm>
            <a:off x="468313" y="4797425"/>
            <a:ext cx="503237" cy="0"/>
          </a:xfrm>
          <a:prstGeom prst="line">
            <a:avLst/>
          </a:prstGeom>
          <a:noFill/>
          <a:ln w="19050">
            <a:solidFill>
              <a:schemeClr val="tx1"/>
            </a:solidFill>
            <a:round/>
            <a:headEnd/>
            <a:tailEnd type="triangle" w="med" len="med"/>
          </a:ln>
          <a:effectLst/>
        </p:spPr>
        <p:txBody>
          <a:bodyPr/>
          <a:lstStyle/>
          <a:p>
            <a:endParaRPr lang="ru-RU"/>
          </a:p>
        </p:txBody>
      </p:sp>
      <p:sp>
        <p:nvSpPr>
          <p:cNvPr id="149537" name="Line 33"/>
          <p:cNvSpPr>
            <a:spLocks noChangeShapeType="1"/>
          </p:cNvSpPr>
          <p:nvPr/>
        </p:nvSpPr>
        <p:spPr bwMode="auto">
          <a:xfrm>
            <a:off x="468313" y="5589588"/>
            <a:ext cx="503237" cy="0"/>
          </a:xfrm>
          <a:prstGeom prst="line">
            <a:avLst/>
          </a:prstGeom>
          <a:noFill/>
          <a:ln w="19050">
            <a:solidFill>
              <a:schemeClr val="tx1"/>
            </a:solidFill>
            <a:round/>
            <a:headEnd/>
            <a:tailEnd type="triangle" w="med" len="med"/>
          </a:ln>
          <a:effectLst/>
        </p:spPr>
        <p:txBody>
          <a:bodyPr/>
          <a:lstStyle/>
          <a:p>
            <a:endParaRPr lang="ru-RU"/>
          </a:p>
        </p:txBody>
      </p:sp>
      <p:sp>
        <p:nvSpPr>
          <p:cNvPr id="149538" name="Line 34"/>
          <p:cNvSpPr>
            <a:spLocks noChangeShapeType="1"/>
          </p:cNvSpPr>
          <p:nvPr/>
        </p:nvSpPr>
        <p:spPr bwMode="auto">
          <a:xfrm>
            <a:off x="468313" y="6308725"/>
            <a:ext cx="503237" cy="0"/>
          </a:xfrm>
          <a:prstGeom prst="line">
            <a:avLst/>
          </a:prstGeom>
          <a:noFill/>
          <a:ln w="19050">
            <a:solidFill>
              <a:schemeClr val="tx1"/>
            </a:solidFill>
            <a:round/>
            <a:headEnd/>
            <a:tailEnd type="triangle" w="med" len="med"/>
          </a:ln>
          <a:effec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149510"/>
                                        </p:tgtEl>
                                        <p:attrNameLst>
                                          <p:attrName>style.visibility</p:attrName>
                                        </p:attrNameLst>
                                      </p:cBhvr>
                                      <p:to>
                                        <p:strVal val="visible"/>
                                      </p:to>
                                    </p:set>
                                    <p:anim calcmode="lin" valueType="num">
                                      <p:cBhvr>
                                        <p:cTn id="7" dur="500" fill="hold"/>
                                        <p:tgtEl>
                                          <p:spTgt spid="149510"/>
                                        </p:tgtEl>
                                        <p:attrNameLst>
                                          <p:attrName>ppt_w</p:attrName>
                                        </p:attrNameLst>
                                      </p:cBhvr>
                                      <p:tavLst>
                                        <p:tav tm="0">
                                          <p:val>
                                            <p:fltVal val="0"/>
                                          </p:val>
                                        </p:tav>
                                        <p:tav tm="100000">
                                          <p:val>
                                            <p:strVal val="#ppt_w"/>
                                          </p:val>
                                        </p:tav>
                                      </p:tavLst>
                                    </p:anim>
                                    <p:anim calcmode="lin" valueType="num">
                                      <p:cBhvr>
                                        <p:cTn id="8" dur="500" fill="hold"/>
                                        <p:tgtEl>
                                          <p:spTgt spid="149510"/>
                                        </p:tgtEl>
                                        <p:attrNameLst>
                                          <p:attrName>ppt_h</p:attrName>
                                        </p:attrNameLst>
                                      </p:cBhvr>
                                      <p:tavLst>
                                        <p:tav tm="0">
                                          <p:val>
                                            <p:fltVal val="0"/>
                                          </p:val>
                                        </p:tav>
                                        <p:tav tm="100000">
                                          <p:val>
                                            <p:strVal val="#ppt_h"/>
                                          </p:val>
                                        </p:tav>
                                      </p:tavLst>
                                    </p:anim>
                                    <p:animEffect transition="in" filter="fade">
                                      <p:cBhvr>
                                        <p:cTn id="9" dur="500"/>
                                        <p:tgtEl>
                                          <p:spTgt spid="149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700" name="Rectangle 4"/>
          <p:cNvSpPr>
            <a:spLocks noChangeArrowheads="1"/>
          </p:cNvSpPr>
          <p:nvPr/>
        </p:nvSpPr>
        <p:spPr bwMode="auto">
          <a:xfrm>
            <a:off x="755650" y="404813"/>
            <a:ext cx="7488238" cy="8636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endParaRPr lang="ru-RU"/>
          </a:p>
        </p:txBody>
      </p:sp>
      <p:sp>
        <p:nvSpPr>
          <p:cNvPr id="157702" name="WordArt 6"/>
          <p:cNvSpPr>
            <a:spLocks noChangeArrowheads="1" noChangeShapeType="1" noTextEdit="1"/>
          </p:cNvSpPr>
          <p:nvPr/>
        </p:nvSpPr>
        <p:spPr bwMode="auto">
          <a:xfrm>
            <a:off x="1116013" y="620713"/>
            <a:ext cx="6840537" cy="523875"/>
          </a:xfrm>
          <a:prstGeom prst="rect">
            <a:avLst/>
          </a:prstGeom>
        </p:spPr>
        <p:txBody>
          <a:bodyPr wrap="none" fromWordArt="1">
            <a:prstTxWarp prst="textPlain">
              <a:avLst>
                <a:gd name="adj" fmla="val 50000"/>
              </a:avLst>
            </a:prstTxWarp>
          </a:bodyPr>
          <a:lstStyle/>
          <a:p>
            <a:pPr algn="ctr"/>
            <a:r>
              <a:rPr lang="ru-RU" sz="3600" kern="10">
                <a:ln w="12700">
                  <a:solidFill>
                    <a:srgbClr val="3333CC"/>
                  </a:solidFill>
                  <a:round/>
                  <a:headEnd/>
                  <a:tailEnd/>
                </a:ln>
                <a:solidFill>
                  <a:srgbClr val="77D582">
                    <a:alpha val="50000"/>
                  </a:srgbClr>
                </a:solidFill>
                <a:effectLst>
                  <a:outerShdw dist="45791" dir="2021404" algn="ctr" rotWithShape="0">
                    <a:srgbClr val="9999FF"/>
                  </a:outerShdw>
                </a:effectLst>
                <a:latin typeface="Arial"/>
                <a:cs typeface="Arial"/>
              </a:rPr>
              <a:t>Источники гражданского процессуального права</a:t>
            </a:r>
          </a:p>
        </p:txBody>
      </p:sp>
      <p:sp>
        <p:nvSpPr>
          <p:cNvPr id="157703" name="Rectangle 7"/>
          <p:cNvSpPr>
            <a:spLocks noChangeArrowheads="1"/>
          </p:cNvSpPr>
          <p:nvPr/>
        </p:nvSpPr>
        <p:spPr bwMode="auto">
          <a:xfrm>
            <a:off x="468313" y="1773238"/>
            <a:ext cx="1943100" cy="865187"/>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a:t>Международные </a:t>
            </a:r>
          </a:p>
          <a:p>
            <a:pPr algn="ctr"/>
            <a:r>
              <a:rPr lang="ru-RU"/>
              <a:t>договоры и </a:t>
            </a:r>
          </a:p>
          <a:p>
            <a:pPr algn="ctr"/>
            <a:r>
              <a:rPr lang="ru-RU"/>
              <a:t>соглашения</a:t>
            </a:r>
          </a:p>
        </p:txBody>
      </p:sp>
      <p:sp>
        <p:nvSpPr>
          <p:cNvPr id="157704" name="Rectangle 8"/>
          <p:cNvSpPr>
            <a:spLocks noChangeArrowheads="1"/>
          </p:cNvSpPr>
          <p:nvPr/>
        </p:nvSpPr>
        <p:spPr bwMode="auto">
          <a:xfrm>
            <a:off x="2987675" y="1773238"/>
            <a:ext cx="1584325" cy="792162"/>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a:t>Законы</a:t>
            </a:r>
          </a:p>
        </p:txBody>
      </p:sp>
      <p:sp>
        <p:nvSpPr>
          <p:cNvPr id="157705" name="Rectangle 9"/>
          <p:cNvSpPr>
            <a:spLocks noChangeArrowheads="1"/>
          </p:cNvSpPr>
          <p:nvPr/>
        </p:nvSpPr>
        <p:spPr bwMode="auto">
          <a:xfrm>
            <a:off x="7092950" y="1773238"/>
            <a:ext cx="1582738" cy="792162"/>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a:t>Судебная </a:t>
            </a:r>
          </a:p>
          <a:p>
            <a:pPr algn="ctr"/>
            <a:r>
              <a:rPr lang="ru-RU"/>
              <a:t>практика</a:t>
            </a:r>
          </a:p>
        </p:txBody>
      </p:sp>
      <p:sp>
        <p:nvSpPr>
          <p:cNvPr id="157706" name="Rectangle 10"/>
          <p:cNvSpPr>
            <a:spLocks noChangeArrowheads="1"/>
          </p:cNvSpPr>
          <p:nvPr/>
        </p:nvSpPr>
        <p:spPr bwMode="auto">
          <a:xfrm>
            <a:off x="5076825" y="1773238"/>
            <a:ext cx="1655763" cy="792162"/>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a:t>Подзаконные</a:t>
            </a:r>
          </a:p>
          <a:p>
            <a:pPr algn="ctr"/>
            <a:r>
              <a:rPr lang="ru-RU"/>
              <a:t>акты</a:t>
            </a:r>
          </a:p>
        </p:txBody>
      </p:sp>
      <p:sp>
        <p:nvSpPr>
          <p:cNvPr id="157707" name="Rectangle 11"/>
          <p:cNvSpPr>
            <a:spLocks noChangeArrowheads="1"/>
          </p:cNvSpPr>
          <p:nvPr/>
        </p:nvSpPr>
        <p:spPr bwMode="auto">
          <a:xfrm>
            <a:off x="2916238" y="2781300"/>
            <a:ext cx="1727200" cy="504825"/>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Конституция РФ</a:t>
            </a:r>
          </a:p>
        </p:txBody>
      </p:sp>
      <p:sp>
        <p:nvSpPr>
          <p:cNvPr id="157708" name="Rectangle 12"/>
          <p:cNvSpPr>
            <a:spLocks noChangeArrowheads="1"/>
          </p:cNvSpPr>
          <p:nvPr/>
        </p:nvSpPr>
        <p:spPr bwMode="auto">
          <a:xfrm>
            <a:off x="5076825" y="2781300"/>
            <a:ext cx="1655763" cy="503238"/>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Указы </a:t>
            </a:r>
          </a:p>
          <a:p>
            <a:pPr algn="ctr"/>
            <a:r>
              <a:rPr lang="ru-RU" sz="1600"/>
              <a:t>Президента</a:t>
            </a:r>
          </a:p>
        </p:txBody>
      </p:sp>
      <p:sp>
        <p:nvSpPr>
          <p:cNvPr id="157709" name="Rectangle 13"/>
          <p:cNvSpPr>
            <a:spLocks noChangeArrowheads="1"/>
          </p:cNvSpPr>
          <p:nvPr/>
        </p:nvSpPr>
        <p:spPr bwMode="auto">
          <a:xfrm>
            <a:off x="7092950" y="2781300"/>
            <a:ext cx="1582738" cy="503238"/>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Постановления</a:t>
            </a:r>
          </a:p>
          <a:p>
            <a:pPr algn="ctr"/>
            <a:r>
              <a:rPr lang="ru-RU" sz="1600"/>
              <a:t>Пленума ВС</a:t>
            </a:r>
          </a:p>
        </p:txBody>
      </p:sp>
      <p:sp>
        <p:nvSpPr>
          <p:cNvPr id="157710" name="Rectangle 14"/>
          <p:cNvSpPr>
            <a:spLocks noChangeArrowheads="1"/>
          </p:cNvSpPr>
          <p:nvPr/>
        </p:nvSpPr>
        <p:spPr bwMode="auto">
          <a:xfrm>
            <a:off x="468313" y="2781300"/>
            <a:ext cx="1943100" cy="576263"/>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О судебной </a:t>
            </a:r>
          </a:p>
          <a:p>
            <a:pPr algn="ctr"/>
            <a:r>
              <a:rPr lang="ru-RU" sz="1600"/>
              <a:t>Системе РФ</a:t>
            </a:r>
          </a:p>
        </p:txBody>
      </p:sp>
      <p:sp>
        <p:nvSpPr>
          <p:cNvPr id="157711" name="Rectangle 15"/>
          <p:cNvSpPr>
            <a:spLocks noChangeArrowheads="1"/>
          </p:cNvSpPr>
          <p:nvPr/>
        </p:nvSpPr>
        <p:spPr bwMode="auto">
          <a:xfrm>
            <a:off x="5076825" y="3573463"/>
            <a:ext cx="1655763" cy="503237"/>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Постановления</a:t>
            </a:r>
          </a:p>
          <a:p>
            <a:pPr algn="ctr"/>
            <a:r>
              <a:rPr lang="ru-RU" sz="1600"/>
              <a:t>Правительства</a:t>
            </a:r>
          </a:p>
        </p:txBody>
      </p:sp>
      <p:sp>
        <p:nvSpPr>
          <p:cNvPr id="157712" name="Rectangle 16"/>
          <p:cNvSpPr>
            <a:spLocks noChangeArrowheads="1"/>
          </p:cNvSpPr>
          <p:nvPr/>
        </p:nvSpPr>
        <p:spPr bwMode="auto">
          <a:xfrm>
            <a:off x="2916238" y="3573463"/>
            <a:ext cx="1727200" cy="8636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Гражданский</a:t>
            </a:r>
          </a:p>
          <a:p>
            <a:pPr algn="ctr"/>
            <a:r>
              <a:rPr lang="ru-RU" sz="1600"/>
              <a:t>Процессуальный</a:t>
            </a:r>
          </a:p>
          <a:p>
            <a:pPr algn="ctr"/>
            <a:r>
              <a:rPr lang="ru-RU" sz="1600"/>
              <a:t>Кодекс РФ</a:t>
            </a:r>
          </a:p>
        </p:txBody>
      </p:sp>
      <p:sp>
        <p:nvSpPr>
          <p:cNvPr id="157713" name="Rectangle 17"/>
          <p:cNvSpPr>
            <a:spLocks noChangeArrowheads="1"/>
          </p:cNvSpPr>
          <p:nvPr/>
        </p:nvSpPr>
        <p:spPr bwMode="auto">
          <a:xfrm>
            <a:off x="468313" y="3573463"/>
            <a:ext cx="1943100" cy="8636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Закон РФ</a:t>
            </a:r>
          </a:p>
          <a:p>
            <a:pPr algn="ctr"/>
            <a:r>
              <a:rPr lang="ru-RU" sz="1600"/>
              <a:t>«О судебной</a:t>
            </a:r>
          </a:p>
          <a:p>
            <a:pPr algn="ctr"/>
            <a:r>
              <a:rPr lang="ru-RU" sz="1600"/>
              <a:t> системе РФ»</a:t>
            </a:r>
          </a:p>
        </p:txBody>
      </p:sp>
      <p:sp>
        <p:nvSpPr>
          <p:cNvPr id="157714" name="Rectangle 18"/>
          <p:cNvSpPr>
            <a:spLocks noChangeArrowheads="1"/>
          </p:cNvSpPr>
          <p:nvPr/>
        </p:nvSpPr>
        <p:spPr bwMode="auto">
          <a:xfrm>
            <a:off x="468313" y="4652963"/>
            <a:ext cx="1943100" cy="8636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Уголовный</a:t>
            </a:r>
          </a:p>
          <a:p>
            <a:pPr algn="ctr"/>
            <a:r>
              <a:rPr lang="ru-RU" sz="1600"/>
              <a:t>Процессуальный</a:t>
            </a:r>
          </a:p>
          <a:p>
            <a:pPr algn="ctr"/>
            <a:r>
              <a:rPr lang="ru-RU" sz="1600"/>
              <a:t>Кодекс РФ</a:t>
            </a:r>
          </a:p>
        </p:txBody>
      </p:sp>
      <p:sp>
        <p:nvSpPr>
          <p:cNvPr id="157715" name="Rectangle 19"/>
          <p:cNvSpPr>
            <a:spLocks noChangeArrowheads="1"/>
          </p:cNvSpPr>
          <p:nvPr/>
        </p:nvSpPr>
        <p:spPr bwMode="auto">
          <a:xfrm>
            <a:off x="2916238" y="4652963"/>
            <a:ext cx="1727200" cy="720725"/>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Гражданский</a:t>
            </a:r>
          </a:p>
          <a:p>
            <a:pPr algn="ctr"/>
            <a:r>
              <a:rPr lang="ru-RU" sz="1600"/>
              <a:t>Кодекс РФ</a:t>
            </a:r>
          </a:p>
        </p:txBody>
      </p:sp>
      <p:sp>
        <p:nvSpPr>
          <p:cNvPr id="157716" name="Rectangle 20"/>
          <p:cNvSpPr>
            <a:spLocks noChangeArrowheads="1"/>
          </p:cNvSpPr>
          <p:nvPr/>
        </p:nvSpPr>
        <p:spPr bwMode="auto">
          <a:xfrm>
            <a:off x="5076825" y="4508500"/>
            <a:ext cx="1655763" cy="6477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Налоговый</a:t>
            </a:r>
          </a:p>
          <a:p>
            <a:pPr algn="ctr"/>
            <a:r>
              <a:rPr lang="ru-RU" sz="1600"/>
              <a:t>Кодекс РФ</a:t>
            </a:r>
          </a:p>
        </p:txBody>
      </p:sp>
      <p:sp>
        <p:nvSpPr>
          <p:cNvPr id="157717" name="Rectangle 21"/>
          <p:cNvSpPr>
            <a:spLocks noChangeArrowheads="1"/>
          </p:cNvSpPr>
          <p:nvPr/>
        </p:nvSpPr>
        <p:spPr bwMode="auto">
          <a:xfrm>
            <a:off x="7164388" y="4508500"/>
            <a:ext cx="1511300" cy="6477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Трудовой</a:t>
            </a:r>
          </a:p>
          <a:p>
            <a:pPr algn="ctr"/>
            <a:r>
              <a:rPr lang="ru-RU" sz="1600"/>
              <a:t>Кодекс РФ</a:t>
            </a:r>
          </a:p>
        </p:txBody>
      </p:sp>
      <p:sp>
        <p:nvSpPr>
          <p:cNvPr id="157718" name="Rectangle 22"/>
          <p:cNvSpPr>
            <a:spLocks noChangeArrowheads="1"/>
          </p:cNvSpPr>
          <p:nvPr/>
        </p:nvSpPr>
        <p:spPr bwMode="auto">
          <a:xfrm>
            <a:off x="7092950" y="3573463"/>
            <a:ext cx="1582738" cy="503237"/>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КоАП РФ</a:t>
            </a:r>
          </a:p>
        </p:txBody>
      </p:sp>
      <p:sp>
        <p:nvSpPr>
          <p:cNvPr id="157719" name="Rectangle 23"/>
          <p:cNvSpPr>
            <a:spLocks noChangeArrowheads="1"/>
          </p:cNvSpPr>
          <p:nvPr/>
        </p:nvSpPr>
        <p:spPr bwMode="auto">
          <a:xfrm>
            <a:off x="468313" y="5805488"/>
            <a:ext cx="1943100" cy="719137"/>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Закон РФ</a:t>
            </a:r>
          </a:p>
          <a:p>
            <a:pPr algn="ctr"/>
            <a:r>
              <a:rPr lang="ru-RU" sz="1600"/>
              <a:t>«О мировых </a:t>
            </a:r>
          </a:p>
          <a:p>
            <a:pPr algn="ctr"/>
            <a:r>
              <a:rPr lang="ru-RU" sz="1600"/>
              <a:t>судьях в РФ»</a:t>
            </a:r>
          </a:p>
        </p:txBody>
      </p:sp>
      <p:sp>
        <p:nvSpPr>
          <p:cNvPr id="157720" name="Rectangle 24"/>
          <p:cNvSpPr>
            <a:spLocks noChangeArrowheads="1"/>
          </p:cNvSpPr>
          <p:nvPr/>
        </p:nvSpPr>
        <p:spPr bwMode="auto">
          <a:xfrm>
            <a:off x="2916238" y="5734050"/>
            <a:ext cx="1511300" cy="790575"/>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Закон РФ</a:t>
            </a:r>
          </a:p>
          <a:p>
            <a:pPr algn="ctr"/>
            <a:r>
              <a:rPr lang="ru-RU" sz="1600"/>
              <a:t>«О судебных</a:t>
            </a:r>
          </a:p>
          <a:p>
            <a:pPr algn="ctr"/>
            <a:r>
              <a:rPr lang="ru-RU" sz="1600"/>
              <a:t> приставах»</a:t>
            </a:r>
          </a:p>
        </p:txBody>
      </p:sp>
      <p:sp>
        <p:nvSpPr>
          <p:cNvPr id="157721" name="Rectangle 25"/>
          <p:cNvSpPr>
            <a:spLocks noChangeArrowheads="1"/>
          </p:cNvSpPr>
          <p:nvPr/>
        </p:nvSpPr>
        <p:spPr bwMode="auto">
          <a:xfrm>
            <a:off x="4716463" y="5734050"/>
            <a:ext cx="2160587" cy="790575"/>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Закон РФ</a:t>
            </a:r>
          </a:p>
          <a:p>
            <a:pPr algn="ctr"/>
            <a:r>
              <a:rPr lang="ru-RU" sz="1600"/>
              <a:t>«Об исполнительном</a:t>
            </a:r>
          </a:p>
          <a:p>
            <a:pPr algn="ctr"/>
            <a:r>
              <a:rPr lang="ru-RU" sz="1600"/>
              <a:t>Производстве»</a:t>
            </a:r>
          </a:p>
        </p:txBody>
      </p:sp>
      <p:sp>
        <p:nvSpPr>
          <p:cNvPr id="157722" name="Rectangle 26"/>
          <p:cNvSpPr>
            <a:spLocks noChangeArrowheads="1"/>
          </p:cNvSpPr>
          <p:nvPr/>
        </p:nvSpPr>
        <p:spPr bwMode="auto">
          <a:xfrm>
            <a:off x="7164388" y="5734050"/>
            <a:ext cx="1511300" cy="790575"/>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ru-RU" sz="1600"/>
              <a:t>Жилищный</a:t>
            </a:r>
          </a:p>
          <a:p>
            <a:pPr algn="ctr"/>
            <a:r>
              <a:rPr lang="ru-RU" sz="1600"/>
              <a:t>Кодекс РФ</a:t>
            </a:r>
          </a:p>
        </p:txBody>
      </p:sp>
      <p:sp>
        <p:nvSpPr>
          <p:cNvPr id="157723" name="Line 27"/>
          <p:cNvSpPr>
            <a:spLocks noChangeShapeType="1"/>
          </p:cNvSpPr>
          <p:nvPr/>
        </p:nvSpPr>
        <p:spPr bwMode="auto">
          <a:xfrm>
            <a:off x="4500563" y="1268413"/>
            <a:ext cx="0" cy="288925"/>
          </a:xfrm>
          <a:prstGeom prst="line">
            <a:avLst/>
          </a:prstGeom>
          <a:noFill/>
          <a:ln w="12700">
            <a:solidFill>
              <a:schemeClr val="tx1"/>
            </a:solidFill>
            <a:round/>
            <a:headEnd/>
            <a:tailEnd/>
          </a:ln>
          <a:effectLst/>
        </p:spPr>
        <p:txBody>
          <a:bodyPr/>
          <a:lstStyle/>
          <a:p>
            <a:endParaRPr lang="ru-RU"/>
          </a:p>
        </p:txBody>
      </p:sp>
      <p:sp>
        <p:nvSpPr>
          <p:cNvPr id="157724" name="Line 28"/>
          <p:cNvSpPr>
            <a:spLocks noChangeShapeType="1"/>
          </p:cNvSpPr>
          <p:nvPr/>
        </p:nvSpPr>
        <p:spPr bwMode="auto">
          <a:xfrm>
            <a:off x="4500563" y="1557338"/>
            <a:ext cx="3311525" cy="0"/>
          </a:xfrm>
          <a:prstGeom prst="line">
            <a:avLst/>
          </a:prstGeom>
          <a:noFill/>
          <a:ln w="12700">
            <a:solidFill>
              <a:schemeClr val="tx1"/>
            </a:solidFill>
            <a:round/>
            <a:headEnd/>
            <a:tailEnd/>
          </a:ln>
          <a:effectLst/>
        </p:spPr>
        <p:txBody>
          <a:bodyPr/>
          <a:lstStyle/>
          <a:p>
            <a:endParaRPr lang="ru-RU"/>
          </a:p>
        </p:txBody>
      </p:sp>
      <p:sp>
        <p:nvSpPr>
          <p:cNvPr id="157725" name="Line 29"/>
          <p:cNvSpPr>
            <a:spLocks noChangeShapeType="1"/>
          </p:cNvSpPr>
          <p:nvPr/>
        </p:nvSpPr>
        <p:spPr bwMode="auto">
          <a:xfrm flipH="1">
            <a:off x="1403350" y="1557338"/>
            <a:ext cx="3097213" cy="0"/>
          </a:xfrm>
          <a:prstGeom prst="line">
            <a:avLst/>
          </a:prstGeom>
          <a:noFill/>
          <a:ln w="12700">
            <a:solidFill>
              <a:schemeClr val="tx1"/>
            </a:solidFill>
            <a:round/>
            <a:headEnd/>
            <a:tailEnd/>
          </a:ln>
          <a:effectLst/>
        </p:spPr>
        <p:txBody>
          <a:bodyPr/>
          <a:lstStyle/>
          <a:p>
            <a:endParaRPr lang="ru-RU"/>
          </a:p>
        </p:txBody>
      </p:sp>
      <p:sp>
        <p:nvSpPr>
          <p:cNvPr id="157726" name="Line 30"/>
          <p:cNvSpPr>
            <a:spLocks noChangeShapeType="1"/>
          </p:cNvSpPr>
          <p:nvPr/>
        </p:nvSpPr>
        <p:spPr bwMode="auto">
          <a:xfrm>
            <a:off x="1403350" y="1557338"/>
            <a:ext cx="0" cy="215900"/>
          </a:xfrm>
          <a:prstGeom prst="line">
            <a:avLst/>
          </a:prstGeom>
          <a:noFill/>
          <a:ln w="12700">
            <a:solidFill>
              <a:schemeClr val="tx1"/>
            </a:solidFill>
            <a:round/>
            <a:headEnd/>
            <a:tailEnd type="triangle" w="med" len="med"/>
          </a:ln>
          <a:effectLst/>
        </p:spPr>
        <p:txBody>
          <a:bodyPr/>
          <a:lstStyle/>
          <a:p>
            <a:endParaRPr lang="ru-RU"/>
          </a:p>
        </p:txBody>
      </p:sp>
      <p:sp>
        <p:nvSpPr>
          <p:cNvPr id="157727" name="Line 31"/>
          <p:cNvSpPr>
            <a:spLocks noChangeShapeType="1"/>
          </p:cNvSpPr>
          <p:nvPr/>
        </p:nvSpPr>
        <p:spPr bwMode="auto">
          <a:xfrm>
            <a:off x="3779838" y="1557338"/>
            <a:ext cx="0" cy="215900"/>
          </a:xfrm>
          <a:prstGeom prst="line">
            <a:avLst/>
          </a:prstGeom>
          <a:noFill/>
          <a:ln w="12700">
            <a:solidFill>
              <a:schemeClr val="tx1"/>
            </a:solidFill>
            <a:round/>
            <a:headEnd/>
            <a:tailEnd type="triangle" w="med" len="med"/>
          </a:ln>
          <a:effectLst/>
        </p:spPr>
        <p:txBody>
          <a:bodyPr/>
          <a:lstStyle/>
          <a:p>
            <a:endParaRPr lang="ru-RU"/>
          </a:p>
        </p:txBody>
      </p:sp>
      <p:sp>
        <p:nvSpPr>
          <p:cNvPr id="157728" name="Line 32"/>
          <p:cNvSpPr>
            <a:spLocks noChangeShapeType="1"/>
          </p:cNvSpPr>
          <p:nvPr/>
        </p:nvSpPr>
        <p:spPr bwMode="auto">
          <a:xfrm>
            <a:off x="5867400" y="1557338"/>
            <a:ext cx="0" cy="215900"/>
          </a:xfrm>
          <a:prstGeom prst="line">
            <a:avLst/>
          </a:prstGeom>
          <a:noFill/>
          <a:ln w="12700">
            <a:solidFill>
              <a:schemeClr val="tx1"/>
            </a:solidFill>
            <a:round/>
            <a:headEnd/>
            <a:tailEnd type="triangle" w="med" len="med"/>
          </a:ln>
          <a:effectLst/>
        </p:spPr>
        <p:txBody>
          <a:bodyPr/>
          <a:lstStyle/>
          <a:p>
            <a:endParaRPr lang="ru-RU"/>
          </a:p>
        </p:txBody>
      </p:sp>
      <p:sp>
        <p:nvSpPr>
          <p:cNvPr id="157729" name="Line 33"/>
          <p:cNvSpPr>
            <a:spLocks noChangeShapeType="1"/>
          </p:cNvSpPr>
          <p:nvPr/>
        </p:nvSpPr>
        <p:spPr bwMode="auto">
          <a:xfrm>
            <a:off x="7812088" y="1557338"/>
            <a:ext cx="0" cy="215900"/>
          </a:xfrm>
          <a:prstGeom prst="line">
            <a:avLst/>
          </a:prstGeom>
          <a:noFill/>
          <a:ln w="12700">
            <a:solidFill>
              <a:schemeClr val="tx1"/>
            </a:solidFill>
            <a:round/>
            <a:headEnd/>
            <a:tailEnd type="triangle" w="med" len="med"/>
          </a:ln>
          <a:effectLst/>
        </p:spPr>
        <p:txBody>
          <a:bodyPr/>
          <a:lstStyle/>
          <a:p>
            <a:endParaRPr lang="ru-RU"/>
          </a:p>
        </p:txBody>
      </p:sp>
      <p:sp>
        <p:nvSpPr>
          <p:cNvPr id="157730" name="Line 34"/>
          <p:cNvSpPr>
            <a:spLocks noChangeShapeType="1"/>
          </p:cNvSpPr>
          <p:nvPr/>
        </p:nvSpPr>
        <p:spPr bwMode="auto">
          <a:xfrm flipH="1">
            <a:off x="2627313" y="2133600"/>
            <a:ext cx="360362" cy="0"/>
          </a:xfrm>
          <a:prstGeom prst="line">
            <a:avLst/>
          </a:prstGeom>
          <a:noFill/>
          <a:ln w="9525">
            <a:solidFill>
              <a:schemeClr val="tx1"/>
            </a:solidFill>
            <a:round/>
            <a:headEnd/>
            <a:tailEnd/>
          </a:ln>
          <a:effectLst/>
        </p:spPr>
        <p:txBody>
          <a:bodyPr/>
          <a:lstStyle/>
          <a:p>
            <a:endParaRPr lang="ru-RU"/>
          </a:p>
        </p:txBody>
      </p:sp>
      <p:sp>
        <p:nvSpPr>
          <p:cNvPr id="157731" name="Line 35"/>
          <p:cNvSpPr>
            <a:spLocks noChangeShapeType="1"/>
          </p:cNvSpPr>
          <p:nvPr/>
        </p:nvSpPr>
        <p:spPr bwMode="auto">
          <a:xfrm>
            <a:off x="6732588" y="2133600"/>
            <a:ext cx="144462" cy="0"/>
          </a:xfrm>
          <a:prstGeom prst="line">
            <a:avLst/>
          </a:prstGeom>
          <a:noFill/>
          <a:ln w="9525">
            <a:solidFill>
              <a:schemeClr val="tx1"/>
            </a:solidFill>
            <a:round/>
            <a:headEnd/>
            <a:tailEnd/>
          </a:ln>
          <a:effectLst/>
        </p:spPr>
        <p:txBody>
          <a:bodyPr/>
          <a:lstStyle/>
          <a:p>
            <a:endParaRPr lang="ru-RU"/>
          </a:p>
        </p:txBody>
      </p:sp>
      <p:sp>
        <p:nvSpPr>
          <p:cNvPr id="157735" name="Line 39"/>
          <p:cNvSpPr>
            <a:spLocks noChangeShapeType="1"/>
          </p:cNvSpPr>
          <p:nvPr/>
        </p:nvSpPr>
        <p:spPr bwMode="auto">
          <a:xfrm>
            <a:off x="7812088" y="2565400"/>
            <a:ext cx="0" cy="215900"/>
          </a:xfrm>
          <a:prstGeom prst="line">
            <a:avLst/>
          </a:prstGeom>
          <a:noFill/>
          <a:ln w="12700">
            <a:solidFill>
              <a:schemeClr val="tx1"/>
            </a:solidFill>
            <a:round/>
            <a:headEnd/>
            <a:tailEnd type="triangle" w="med" len="med"/>
          </a:ln>
          <a:effectLst/>
        </p:spPr>
        <p:txBody>
          <a:bodyPr/>
          <a:lstStyle/>
          <a:p>
            <a:endParaRPr lang="ru-RU"/>
          </a:p>
        </p:txBody>
      </p:sp>
      <p:sp>
        <p:nvSpPr>
          <p:cNvPr id="157736" name="Line 40"/>
          <p:cNvSpPr>
            <a:spLocks noChangeShapeType="1"/>
          </p:cNvSpPr>
          <p:nvPr/>
        </p:nvSpPr>
        <p:spPr bwMode="auto">
          <a:xfrm>
            <a:off x="6877050" y="2133600"/>
            <a:ext cx="0" cy="1727200"/>
          </a:xfrm>
          <a:prstGeom prst="line">
            <a:avLst/>
          </a:prstGeom>
          <a:noFill/>
          <a:ln w="12700">
            <a:solidFill>
              <a:schemeClr val="tx1"/>
            </a:solidFill>
            <a:round/>
            <a:headEnd/>
            <a:tailEnd/>
          </a:ln>
          <a:effectLst/>
        </p:spPr>
        <p:txBody>
          <a:bodyPr/>
          <a:lstStyle/>
          <a:p>
            <a:endParaRPr lang="ru-RU"/>
          </a:p>
        </p:txBody>
      </p:sp>
      <p:sp>
        <p:nvSpPr>
          <p:cNvPr id="157738" name="Line 42"/>
          <p:cNvSpPr>
            <a:spLocks noChangeShapeType="1"/>
          </p:cNvSpPr>
          <p:nvPr/>
        </p:nvSpPr>
        <p:spPr bwMode="auto">
          <a:xfrm flipH="1">
            <a:off x="6732588" y="3068638"/>
            <a:ext cx="144462" cy="0"/>
          </a:xfrm>
          <a:prstGeom prst="line">
            <a:avLst/>
          </a:prstGeom>
          <a:noFill/>
          <a:ln w="9525">
            <a:solidFill>
              <a:schemeClr val="tx1"/>
            </a:solidFill>
            <a:round/>
            <a:headEnd/>
            <a:tailEnd type="triangle" w="med" len="med"/>
          </a:ln>
          <a:effectLst/>
        </p:spPr>
        <p:txBody>
          <a:bodyPr/>
          <a:lstStyle/>
          <a:p>
            <a:endParaRPr lang="ru-RU"/>
          </a:p>
        </p:txBody>
      </p:sp>
      <p:sp>
        <p:nvSpPr>
          <p:cNvPr id="157739" name="Line 43"/>
          <p:cNvSpPr>
            <a:spLocks noChangeShapeType="1"/>
          </p:cNvSpPr>
          <p:nvPr/>
        </p:nvSpPr>
        <p:spPr bwMode="auto">
          <a:xfrm>
            <a:off x="2627313" y="2133600"/>
            <a:ext cx="0" cy="3959225"/>
          </a:xfrm>
          <a:prstGeom prst="line">
            <a:avLst/>
          </a:prstGeom>
          <a:noFill/>
          <a:ln w="12700">
            <a:solidFill>
              <a:schemeClr val="tx1"/>
            </a:solidFill>
            <a:round/>
            <a:headEnd/>
            <a:tailEnd/>
          </a:ln>
          <a:effectLst/>
        </p:spPr>
        <p:txBody>
          <a:bodyPr/>
          <a:lstStyle/>
          <a:p>
            <a:endParaRPr lang="ru-RU"/>
          </a:p>
        </p:txBody>
      </p:sp>
      <p:sp>
        <p:nvSpPr>
          <p:cNvPr id="157742" name="Line 46"/>
          <p:cNvSpPr>
            <a:spLocks noChangeShapeType="1"/>
          </p:cNvSpPr>
          <p:nvPr/>
        </p:nvSpPr>
        <p:spPr bwMode="auto">
          <a:xfrm>
            <a:off x="2627313" y="6092825"/>
            <a:ext cx="288925" cy="0"/>
          </a:xfrm>
          <a:prstGeom prst="line">
            <a:avLst/>
          </a:prstGeom>
          <a:noFill/>
          <a:ln w="12700">
            <a:solidFill>
              <a:schemeClr val="tx1"/>
            </a:solidFill>
            <a:round/>
            <a:headEnd/>
            <a:tailEnd type="triangle" w="med" len="med"/>
          </a:ln>
          <a:effectLst/>
        </p:spPr>
        <p:txBody>
          <a:bodyPr/>
          <a:lstStyle/>
          <a:p>
            <a:endParaRPr lang="ru-RU"/>
          </a:p>
        </p:txBody>
      </p:sp>
      <p:sp>
        <p:nvSpPr>
          <p:cNvPr id="157743" name="Line 47"/>
          <p:cNvSpPr>
            <a:spLocks noChangeShapeType="1"/>
          </p:cNvSpPr>
          <p:nvPr/>
        </p:nvSpPr>
        <p:spPr bwMode="auto">
          <a:xfrm flipH="1">
            <a:off x="2411413" y="6092825"/>
            <a:ext cx="215900" cy="0"/>
          </a:xfrm>
          <a:prstGeom prst="line">
            <a:avLst/>
          </a:prstGeom>
          <a:noFill/>
          <a:ln w="12700">
            <a:solidFill>
              <a:schemeClr val="tx1"/>
            </a:solidFill>
            <a:round/>
            <a:headEnd/>
            <a:tailEnd type="triangle" w="med" len="med"/>
          </a:ln>
          <a:effectLst/>
        </p:spPr>
        <p:txBody>
          <a:bodyPr/>
          <a:lstStyle/>
          <a:p>
            <a:endParaRPr lang="ru-RU"/>
          </a:p>
        </p:txBody>
      </p:sp>
      <p:sp>
        <p:nvSpPr>
          <p:cNvPr id="157744" name="Line 48"/>
          <p:cNvSpPr>
            <a:spLocks noChangeShapeType="1"/>
          </p:cNvSpPr>
          <p:nvPr/>
        </p:nvSpPr>
        <p:spPr bwMode="auto">
          <a:xfrm flipH="1">
            <a:off x="2411413" y="5084763"/>
            <a:ext cx="215900" cy="0"/>
          </a:xfrm>
          <a:prstGeom prst="line">
            <a:avLst/>
          </a:prstGeom>
          <a:noFill/>
          <a:ln w="12700">
            <a:solidFill>
              <a:schemeClr val="tx1"/>
            </a:solidFill>
            <a:round/>
            <a:headEnd/>
            <a:tailEnd type="triangle" w="med" len="med"/>
          </a:ln>
          <a:effectLst/>
        </p:spPr>
        <p:txBody>
          <a:bodyPr/>
          <a:lstStyle/>
          <a:p>
            <a:endParaRPr lang="ru-RU"/>
          </a:p>
        </p:txBody>
      </p:sp>
      <p:sp>
        <p:nvSpPr>
          <p:cNvPr id="157745" name="Line 49"/>
          <p:cNvSpPr>
            <a:spLocks noChangeShapeType="1"/>
          </p:cNvSpPr>
          <p:nvPr/>
        </p:nvSpPr>
        <p:spPr bwMode="auto">
          <a:xfrm>
            <a:off x="2627313" y="3068638"/>
            <a:ext cx="288925" cy="0"/>
          </a:xfrm>
          <a:prstGeom prst="line">
            <a:avLst/>
          </a:prstGeom>
          <a:noFill/>
          <a:ln w="12700">
            <a:solidFill>
              <a:schemeClr val="tx1"/>
            </a:solidFill>
            <a:round/>
            <a:headEnd/>
            <a:tailEnd type="triangle" w="med" len="med"/>
          </a:ln>
          <a:effectLst/>
        </p:spPr>
        <p:txBody>
          <a:bodyPr/>
          <a:lstStyle/>
          <a:p>
            <a:endParaRPr lang="ru-RU"/>
          </a:p>
        </p:txBody>
      </p:sp>
      <p:sp>
        <p:nvSpPr>
          <p:cNvPr id="157746" name="Line 50"/>
          <p:cNvSpPr>
            <a:spLocks noChangeShapeType="1"/>
          </p:cNvSpPr>
          <p:nvPr/>
        </p:nvSpPr>
        <p:spPr bwMode="auto">
          <a:xfrm flipH="1">
            <a:off x="2411413" y="3068638"/>
            <a:ext cx="215900" cy="0"/>
          </a:xfrm>
          <a:prstGeom prst="line">
            <a:avLst/>
          </a:prstGeom>
          <a:noFill/>
          <a:ln w="12700">
            <a:solidFill>
              <a:schemeClr val="tx1"/>
            </a:solidFill>
            <a:round/>
            <a:headEnd/>
            <a:tailEnd type="triangle" w="med" len="med"/>
          </a:ln>
          <a:effectLst/>
        </p:spPr>
        <p:txBody>
          <a:bodyPr/>
          <a:lstStyle/>
          <a:p>
            <a:endParaRPr lang="ru-RU"/>
          </a:p>
        </p:txBody>
      </p:sp>
      <p:sp>
        <p:nvSpPr>
          <p:cNvPr id="157747" name="Line 51"/>
          <p:cNvSpPr>
            <a:spLocks noChangeShapeType="1"/>
          </p:cNvSpPr>
          <p:nvPr/>
        </p:nvSpPr>
        <p:spPr bwMode="auto">
          <a:xfrm flipH="1">
            <a:off x="2411413" y="4005263"/>
            <a:ext cx="215900" cy="0"/>
          </a:xfrm>
          <a:prstGeom prst="line">
            <a:avLst/>
          </a:prstGeom>
          <a:noFill/>
          <a:ln w="12700">
            <a:solidFill>
              <a:schemeClr val="tx1"/>
            </a:solidFill>
            <a:round/>
            <a:headEnd/>
            <a:tailEnd type="triangle" w="med" len="med"/>
          </a:ln>
          <a:effectLst/>
        </p:spPr>
        <p:txBody>
          <a:bodyPr/>
          <a:lstStyle/>
          <a:p>
            <a:endParaRPr lang="ru-RU"/>
          </a:p>
        </p:txBody>
      </p:sp>
      <p:sp>
        <p:nvSpPr>
          <p:cNvPr id="157748" name="Line 52"/>
          <p:cNvSpPr>
            <a:spLocks noChangeShapeType="1"/>
          </p:cNvSpPr>
          <p:nvPr/>
        </p:nvSpPr>
        <p:spPr bwMode="auto">
          <a:xfrm>
            <a:off x="2627313" y="4005263"/>
            <a:ext cx="288925" cy="0"/>
          </a:xfrm>
          <a:prstGeom prst="line">
            <a:avLst/>
          </a:prstGeom>
          <a:noFill/>
          <a:ln w="12700">
            <a:solidFill>
              <a:schemeClr val="tx1"/>
            </a:solidFill>
            <a:round/>
            <a:headEnd/>
            <a:tailEnd type="triangle" w="med" len="med"/>
          </a:ln>
          <a:effectLst/>
        </p:spPr>
        <p:txBody>
          <a:bodyPr/>
          <a:lstStyle/>
          <a:p>
            <a:endParaRPr lang="ru-RU"/>
          </a:p>
        </p:txBody>
      </p:sp>
      <p:sp>
        <p:nvSpPr>
          <p:cNvPr id="157749" name="Line 53"/>
          <p:cNvSpPr>
            <a:spLocks noChangeShapeType="1"/>
          </p:cNvSpPr>
          <p:nvPr/>
        </p:nvSpPr>
        <p:spPr bwMode="auto">
          <a:xfrm flipV="1">
            <a:off x="5867400" y="5157788"/>
            <a:ext cx="0" cy="358775"/>
          </a:xfrm>
          <a:prstGeom prst="line">
            <a:avLst/>
          </a:prstGeom>
          <a:noFill/>
          <a:ln w="12700">
            <a:solidFill>
              <a:schemeClr val="tx1"/>
            </a:solidFill>
            <a:round/>
            <a:headEnd/>
            <a:tailEnd type="triangle" w="med" len="med"/>
          </a:ln>
          <a:effectLst/>
        </p:spPr>
        <p:txBody>
          <a:bodyPr/>
          <a:lstStyle/>
          <a:p>
            <a:endParaRPr lang="ru-RU"/>
          </a:p>
        </p:txBody>
      </p:sp>
      <p:sp>
        <p:nvSpPr>
          <p:cNvPr id="157750" name="Line 54"/>
          <p:cNvSpPr>
            <a:spLocks noChangeShapeType="1"/>
          </p:cNvSpPr>
          <p:nvPr/>
        </p:nvSpPr>
        <p:spPr bwMode="auto">
          <a:xfrm>
            <a:off x="5867400" y="5516563"/>
            <a:ext cx="0" cy="217487"/>
          </a:xfrm>
          <a:prstGeom prst="line">
            <a:avLst/>
          </a:prstGeom>
          <a:noFill/>
          <a:ln w="12700">
            <a:solidFill>
              <a:schemeClr val="tx1"/>
            </a:solidFill>
            <a:round/>
            <a:headEnd/>
            <a:tailEnd type="triangle" w="med" len="med"/>
          </a:ln>
          <a:effectLst/>
        </p:spPr>
        <p:txBody>
          <a:bodyPr/>
          <a:lstStyle/>
          <a:p>
            <a:endParaRPr lang="ru-RU"/>
          </a:p>
        </p:txBody>
      </p:sp>
      <p:sp>
        <p:nvSpPr>
          <p:cNvPr id="157751" name="Line 55"/>
          <p:cNvSpPr>
            <a:spLocks noChangeShapeType="1"/>
          </p:cNvSpPr>
          <p:nvPr/>
        </p:nvSpPr>
        <p:spPr bwMode="auto">
          <a:xfrm flipV="1">
            <a:off x="7956550" y="5157788"/>
            <a:ext cx="0" cy="358775"/>
          </a:xfrm>
          <a:prstGeom prst="line">
            <a:avLst/>
          </a:prstGeom>
          <a:noFill/>
          <a:ln w="12700">
            <a:solidFill>
              <a:schemeClr val="tx1"/>
            </a:solidFill>
            <a:round/>
            <a:headEnd/>
            <a:tailEnd type="triangle" w="med" len="med"/>
          </a:ln>
          <a:effectLst/>
        </p:spPr>
        <p:txBody>
          <a:bodyPr/>
          <a:lstStyle/>
          <a:p>
            <a:endParaRPr lang="ru-RU"/>
          </a:p>
        </p:txBody>
      </p:sp>
      <p:sp>
        <p:nvSpPr>
          <p:cNvPr id="157752" name="Line 56"/>
          <p:cNvSpPr>
            <a:spLocks noChangeShapeType="1"/>
          </p:cNvSpPr>
          <p:nvPr/>
        </p:nvSpPr>
        <p:spPr bwMode="auto">
          <a:xfrm>
            <a:off x="7956550" y="5516563"/>
            <a:ext cx="0" cy="217487"/>
          </a:xfrm>
          <a:prstGeom prst="line">
            <a:avLst/>
          </a:prstGeom>
          <a:noFill/>
          <a:ln w="12700">
            <a:solidFill>
              <a:schemeClr val="tx1"/>
            </a:solidFill>
            <a:round/>
            <a:headEnd/>
            <a:tailEnd type="triangle" w="med" len="med"/>
          </a:ln>
          <a:effectLst/>
        </p:spPr>
        <p:txBody>
          <a:bodyPr/>
          <a:lstStyle/>
          <a:p>
            <a:endParaRPr lang="ru-RU"/>
          </a:p>
        </p:txBody>
      </p:sp>
      <p:sp>
        <p:nvSpPr>
          <p:cNvPr id="157753" name="Line 57"/>
          <p:cNvSpPr>
            <a:spLocks noChangeShapeType="1"/>
          </p:cNvSpPr>
          <p:nvPr/>
        </p:nvSpPr>
        <p:spPr bwMode="auto">
          <a:xfrm flipH="1">
            <a:off x="6732588" y="3860800"/>
            <a:ext cx="144462" cy="0"/>
          </a:xfrm>
          <a:prstGeom prst="line">
            <a:avLst/>
          </a:prstGeom>
          <a:noFill/>
          <a:ln w="9525">
            <a:solidFill>
              <a:schemeClr val="tx1"/>
            </a:solidFill>
            <a:round/>
            <a:headEnd/>
            <a:tailEnd type="triangle" w="med" len="med"/>
          </a:ln>
          <a:effectLst/>
        </p:spPr>
        <p:txBody>
          <a:bodyPr/>
          <a:lstStyle/>
          <a:p>
            <a:endParaRPr lang="ru-RU"/>
          </a:p>
        </p:txBody>
      </p:sp>
      <p:sp>
        <p:nvSpPr>
          <p:cNvPr id="157754" name="Line 58"/>
          <p:cNvSpPr>
            <a:spLocks noChangeShapeType="1"/>
          </p:cNvSpPr>
          <p:nvPr/>
        </p:nvSpPr>
        <p:spPr bwMode="auto">
          <a:xfrm>
            <a:off x="4572000" y="2133600"/>
            <a:ext cx="215900" cy="0"/>
          </a:xfrm>
          <a:prstGeom prst="line">
            <a:avLst/>
          </a:prstGeom>
          <a:noFill/>
          <a:ln w="9525">
            <a:solidFill>
              <a:schemeClr val="tx1"/>
            </a:solidFill>
            <a:round/>
            <a:headEnd/>
            <a:tailEnd/>
          </a:ln>
          <a:effectLst/>
        </p:spPr>
        <p:txBody>
          <a:bodyPr/>
          <a:lstStyle/>
          <a:p>
            <a:endParaRPr lang="ru-RU"/>
          </a:p>
        </p:txBody>
      </p:sp>
      <p:sp>
        <p:nvSpPr>
          <p:cNvPr id="157755" name="Line 59"/>
          <p:cNvSpPr>
            <a:spLocks noChangeShapeType="1"/>
          </p:cNvSpPr>
          <p:nvPr/>
        </p:nvSpPr>
        <p:spPr bwMode="auto">
          <a:xfrm>
            <a:off x="4787900" y="2133600"/>
            <a:ext cx="0" cy="3382963"/>
          </a:xfrm>
          <a:prstGeom prst="line">
            <a:avLst/>
          </a:prstGeom>
          <a:noFill/>
          <a:ln w="12700">
            <a:solidFill>
              <a:schemeClr val="tx1"/>
            </a:solidFill>
            <a:round/>
            <a:headEnd/>
            <a:tailEnd/>
          </a:ln>
          <a:effectLst/>
        </p:spPr>
        <p:txBody>
          <a:bodyPr/>
          <a:lstStyle/>
          <a:p>
            <a:endParaRPr lang="ru-RU"/>
          </a:p>
        </p:txBody>
      </p:sp>
      <p:sp>
        <p:nvSpPr>
          <p:cNvPr id="157756" name="Line 60"/>
          <p:cNvSpPr>
            <a:spLocks noChangeShapeType="1"/>
          </p:cNvSpPr>
          <p:nvPr/>
        </p:nvSpPr>
        <p:spPr bwMode="auto">
          <a:xfrm>
            <a:off x="4787900" y="5516563"/>
            <a:ext cx="3168650" cy="0"/>
          </a:xfrm>
          <a:prstGeom prst="line">
            <a:avLst/>
          </a:prstGeom>
          <a:noFill/>
          <a:ln w="12700">
            <a:solidFill>
              <a:schemeClr val="tx1"/>
            </a:solidFill>
            <a:round/>
            <a:headEnd/>
            <a:tailEnd/>
          </a:ln>
          <a:effectLst/>
        </p:spPr>
        <p:txBody>
          <a:bodyPr/>
          <a:lstStyle/>
          <a:p>
            <a:endParaRPr lang="ru-RU"/>
          </a:p>
        </p:txBody>
      </p:sp>
      <p:sp>
        <p:nvSpPr>
          <p:cNvPr id="157759" name="Line 63"/>
          <p:cNvSpPr>
            <a:spLocks noChangeShapeType="1"/>
          </p:cNvSpPr>
          <p:nvPr/>
        </p:nvSpPr>
        <p:spPr bwMode="auto">
          <a:xfrm flipV="1">
            <a:off x="7885113" y="4076700"/>
            <a:ext cx="0" cy="215900"/>
          </a:xfrm>
          <a:prstGeom prst="line">
            <a:avLst/>
          </a:prstGeom>
          <a:noFill/>
          <a:ln w="12700">
            <a:solidFill>
              <a:schemeClr val="tx1"/>
            </a:solidFill>
            <a:round/>
            <a:headEnd/>
            <a:tailEnd type="triangle" w="med" len="med"/>
          </a:ln>
          <a:effectLst/>
        </p:spPr>
        <p:txBody>
          <a:bodyPr/>
          <a:lstStyle/>
          <a:p>
            <a:endParaRPr lang="ru-RU"/>
          </a:p>
        </p:txBody>
      </p:sp>
      <p:sp>
        <p:nvSpPr>
          <p:cNvPr id="157761" name="Line 65"/>
          <p:cNvSpPr>
            <a:spLocks noChangeShapeType="1"/>
          </p:cNvSpPr>
          <p:nvPr/>
        </p:nvSpPr>
        <p:spPr bwMode="auto">
          <a:xfrm flipH="1">
            <a:off x="4787900" y="4292600"/>
            <a:ext cx="3097213" cy="0"/>
          </a:xfrm>
          <a:prstGeom prst="line">
            <a:avLst/>
          </a:prstGeom>
          <a:noFill/>
          <a:ln w="12700">
            <a:solidFill>
              <a:schemeClr val="tx1"/>
            </a:solidFill>
            <a:round/>
            <a:headEnd/>
            <a:tailEnd/>
          </a:ln>
          <a:effectLst/>
        </p:spPr>
        <p:txBody>
          <a:bodyPr/>
          <a:lstStyle/>
          <a:p>
            <a:endParaRPr lang="ru-RU"/>
          </a:p>
        </p:txBody>
      </p:sp>
      <p:sp>
        <p:nvSpPr>
          <p:cNvPr id="157762" name="Line 66"/>
          <p:cNvSpPr>
            <a:spLocks noChangeShapeType="1"/>
          </p:cNvSpPr>
          <p:nvPr/>
        </p:nvSpPr>
        <p:spPr bwMode="auto">
          <a:xfrm>
            <a:off x="2627313" y="5013325"/>
            <a:ext cx="288925" cy="0"/>
          </a:xfrm>
          <a:prstGeom prst="line">
            <a:avLst/>
          </a:prstGeom>
          <a:noFill/>
          <a:ln w="12700">
            <a:solidFill>
              <a:schemeClr val="tx1"/>
            </a:solidFill>
            <a:round/>
            <a:headEnd/>
            <a:tailEnd type="triangle" w="med" len="med"/>
          </a:ln>
          <a:effectLst/>
        </p:spPr>
        <p:txBody>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60" name="Rectangle 4"/>
          <p:cNvSpPr>
            <a:spLocks noChangeArrowheads="1"/>
          </p:cNvSpPr>
          <p:nvPr/>
        </p:nvSpPr>
        <p:spPr bwMode="auto">
          <a:xfrm>
            <a:off x="900113" y="765175"/>
            <a:ext cx="7559675" cy="1201738"/>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2800" b="1">
                <a:solidFill>
                  <a:srgbClr val="FF0000"/>
                </a:solidFill>
                <a:effectLst>
                  <a:outerShdw blurRad="38100" dist="38100" dir="2700000" algn="tl">
                    <a:srgbClr val="000000"/>
                  </a:outerShdw>
                </a:effectLst>
              </a:rPr>
              <a:t>Пределы действия норм гражданского </a:t>
            </a:r>
          </a:p>
          <a:p>
            <a:pPr algn="ctr"/>
            <a:r>
              <a:rPr lang="ru-RU" sz="2800" b="1">
                <a:solidFill>
                  <a:srgbClr val="FF0000"/>
                </a:solidFill>
                <a:effectLst>
                  <a:outerShdw blurRad="38100" dist="38100" dir="2700000" algn="tl">
                    <a:srgbClr val="000000"/>
                  </a:outerShdw>
                </a:effectLst>
              </a:rPr>
              <a:t>процессуального права</a:t>
            </a:r>
          </a:p>
        </p:txBody>
      </p:sp>
      <p:sp>
        <p:nvSpPr>
          <p:cNvPr id="249863" name="Rectangle 7"/>
          <p:cNvSpPr>
            <a:spLocks noChangeArrowheads="1"/>
          </p:cNvSpPr>
          <p:nvPr/>
        </p:nvSpPr>
        <p:spPr bwMode="auto">
          <a:xfrm>
            <a:off x="468313" y="3284538"/>
            <a:ext cx="2570162" cy="1296987"/>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2400"/>
              <a:t>Во </a:t>
            </a:r>
          </a:p>
          <a:p>
            <a:pPr algn="ctr"/>
            <a:r>
              <a:rPr lang="ru-RU" sz="2400"/>
              <a:t>времени</a:t>
            </a:r>
          </a:p>
        </p:txBody>
      </p:sp>
      <p:sp>
        <p:nvSpPr>
          <p:cNvPr id="249864" name="Rectangle 8"/>
          <p:cNvSpPr>
            <a:spLocks noChangeArrowheads="1"/>
          </p:cNvSpPr>
          <p:nvPr/>
        </p:nvSpPr>
        <p:spPr bwMode="auto">
          <a:xfrm>
            <a:off x="3563938" y="3284538"/>
            <a:ext cx="2232025" cy="1296987"/>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2400"/>
              <a:t>В </a:t>
            </a:r>
          </a:p>
          <a:p>
            <a:pPr algn="ctr"/>
            <a:r>
              <a:rPr lang="ru-RU" sz="2400"/>
              <a:t>пространстве</a:t>
            </a:r>
          </a:p>
        </p:txBody>
      </p:sp>
      <p:sp>
        <p:nvSpPr>
          <p:cNvPr id="249865" name="Rectangle 9"/>
          <p:cNvSpPr>
            <a:spLocks noChangeArrowheads="1"/>
          </p:cNvSpPr>
          <p:nvPr/>
        </p:nvSpPr>
        <p:spPr bwMode="auto">
          <a:xfrm>
            <a:off x="6300788" y="3284538"/>
            <a:ext cx="2374900" cy="1296987"/>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2400"/>
              <a:t>По </a:t>
            </a:r>
          </a:p>
          <a:p>
            <a:pPr algn="ctr"/>
            <a:r>
              <a:rPr lang="ru-RU" sz="2400"/>
              <a:t>кругу лиц</a:t>
            </a:r>
          </a:p>
        </p:txBody>
      </p:sp>
      <p:sp>
        <p:nvSpPr>
          <p:cNvPr id="249868" name="Line 12"/>
          <p:cNvSpPr>
            <a:spLocks noChangeShapeType="1"/>
          </p:cNvSpPr>
          <p:nvPr/>
        </p:nvSpPr>
        <p:spPr bwMode="auto">
          <a:xfrm>
            <a:off x="4500563" y="2492375"/>
            <a:ext cx="3024187" cy="0"/>
          </a:xfrm>
          <a:prstGeom prst="line">
            <a:avLst/>
          </a:prstGeom>
          <a:noFill/>
          <a:ln w="28575">
            <a:solidFill>
              <a:schemeClr val="tx1"/>
            </a:solidFill>
            <a:round/>
            <a:headEnd/>
            <a:tailEnd/>
          </a:ln>
          <a:effectLst/>
        </p:spPr>
        <p:txBody>
          <a:bodyPr/>
          <a:lstStyle/>
          <a:p>
            <a:endParaRPr lang="ru-RU"/>
          </a:p>
        </p:txBody>
      </p:sp>
      <p:sp>
        <p:nvSpPr>
          <p:cNvPr id="249869" name="Line 13"/>
          <p:cNvSpPr>
            <a:spLocks noChangeShapeType="1"/>
          </p:cNvSpPr>
          <p:nvPr/>
        </p:nvSpPr>
        <p:spPr bwMode="auto">
          <a:xfrm flipH="1">
            <a:off x="1835150" y="2492375"/>
            <a:ext cx="2665413" cy="0"/>
          </a:xfrm>
          <a:prstGeom prst="line">
            <a:avLst/>
          </a:prstGeom>
          <a:noFill/>
          <a:ln w="28575">
            <a:solidFill>
              <a:schemeClr val="tx1"/>
            </a:solidFill>
            <a:round/>
            <a:headEnd/>
            <a:tailEnd/>
          </a:ln>
          <a:effectLst/>
        </p:spPr>
        <p:txBody>
          <a:bodyPr/>
          <a:lstStyle/>
          <a:p>
            <a:endParaRPr lang="ru-RU"/>
          </a:p>
        </p:txBody>
      </p:sp>
      <p:sp>
        <p:nvSpPr>
          <p:cNvPr id="249870" name="Line 14"/>
          <p:cNvSpPr>
            <a:spLocks noChangeShapeType="1"/>
          </p:cNvSpPr>
          <p:nvPr/>
        </p:nvSpPr>
        <p:spPr bwMode="auto">
          <a:xfrm>
            <a:off x="1835150" y="2492375"/>
            <a:ext cx="0" cy="649288"/>
          </a:xfrm>
          <a:prstGeom prst="line">
            <a:avLst/>
          </a:prstGeom>
          <a:noFill/>
          <a:ln w="28575">
            <a:solidFill>
              <a:schemeClr val="tx1"/>
            </a:solidFill>
            <a:round/>
            <a:headEnd/>
            <a:tailEnd type="triangle" w="med" len="med"/>
          </a:ln>
          <a:effectLst/>
        </p:spPr>
        <p:txBody>
          <a:bodyPr/>
          <a:lstStyle/>
          <a:p>
            <a:endParaRPr lang="ru-RU"/>
          </a:p>
        </p:txBody>
      </p:sp>
      <p:sp>
        <p:nvSpPr>
          <p:cNvPr id="249871" name="Line 15"/>
          <p:cNvSpPr>
            <a:spLocks noChangeShapeType="1"/>
          </p:cNvSpPr>
          <p:nvPr/>
        </p:nvSpPr>
        <p:spPr bwMode="auto">
          <a:xfrm>
            <a:off x="7524750" y="2492375"/>
            <a:ext cx="0" cy="649288"/>
          </a:xfrm>
          <a:prstGeom prst="line">
            <a:avLst/>
          </a:prstGeom>
          <a:noFill/>
          <a:ln w="28575">
            <a:solidFill>
              <a:schemeClr val="tx1"/>
            </a:solidFill>
            <a:round/>
            <a:headEnd/>
            <a:tailEnd type="triangle" w="med" len="med"/>
          </a:ln>
          <a:effectLst/>
        </p:spPr>
        <p:txBody>
          <a:bodyPr/>
          <a:lstStyle/>
          <a:p>
            <a:endParaRPr lang="ru-RU"/>
          </a:p>
        </p:txBody>
      </p:sp>
      <p:sp>
        <p:nvSpPr>
          <p:cNvPr id="249873" name="Line 17"/>
          <p:cNvSpPr>
            <a:spLocks noChangeShapeType="1"/>
          </p:cNvSpPr>
          <p:nvPr/>
        </p:nvSpPr>
        <p:spPr bwMode="auto">
          <a:xfrm>
            <a:off x="4787900" y="2492375"/>
            <a:ext cx="0" cy="649288"/>
          </a:xfrm>
          <a:prstGeom prst="line">
            <a:avLst/>
          </a:prstGeom>
          <a:noFill/>
          <a:ln w="28575">
            <a:solidFill>
              <a:schemeClr val="tx1"/>
            </a:solidFill>
            <a:round/>
            <a:headEnd/>
            <a:tailEnd type="triangle" w="med" len="med"/>
          </a:ln>
          <a:effectLst/>
        </p:spPr>
        <p:txBody>
          <a:bodyPr/>
          <a:lstStyle/>
          <a:p>
            <a:endParaRPr lang="ru-RU"/>
          </a:p>
        </p:txBody>
      </p:sp>
      <p:sp>
        <p:nvSpPr>
          <p:cNvPr id="249876" name="Line 20"/>
          <p:cNvSpPr>
            <a:spLocks noChangeShapeType="1"/>
          </p:cNvSpPr>
          <p:nvPr/>
        </p:nvSpPr>
        <p:spPr bwMode="auto">
          <a:xfrm flipV="1">
            <a:off x="4787900" y="1989138"/>
            <a:ext cx="0" cy="503237"/>
          </a:xfrm>
          <a:prstGeom prst="line">
            <a:avLst/>
          </a:prstGeom>
          <a:noFill/>
          <a:ln w="28575">
            <a:solidFill>
              <a:schemeClr val="tx1"/>
            </a:solidFill>
            <a:round/>
            <a:headEnd/>
            <a:tailEnd/>
          </a:ln>
          <a:effectLst/>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81" name="Rectangle 25"/>
          <p:cNvSpPr>
            <a:spLocks noGrp="1" noChangeArrowheads="1"/>
          </p:cNvSpPr>
          <p:nvPr>
            <p:ph type="title"/>
          </p:nvPr>
        </p:nvSpPr>
        <p:spPr/>
        <p:txBody>
          <a:bodyPr/>
          <a:lstStyle/>
          <a:p>
            <a:endParaRPr lang="ru-RU"/>
          </a:p>
        </p:txBody>
      </p:sp>
      <p:sp>
        <p:nvSpPr>
          <p:cNvPr id="173080" name="Rectangle 24"/>
          <p:cNvSpPr>
            <a:spLocks noChangeArrowheads="1"/>
          </p:cNvSpPr>
          <p:nvPr/>
        </p:nvSpPr>
        <p:spPr bwMode="auto">
          <a:xfrm>
            <a:off x="468313" y="333375"/>
            <a:ext cx="8207375" cy="1655763"/>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3600">
                <a:solidFill>
                  <a:srgbClr val="FF0000"/>
                </a:solidFill>
                <a:latin typeface="Times New Roman" pitchFamily="18" charset="0"/>
              </a:rPr>
              <a:t>Общее правило действия гражданских </a:t>
            </a:r>
          </a:p>
          <a:p>
            <a:pPr algn="ctr"/>
            <a:r>
              <a:rPr lang="ru-RU" sz="3600">
                <a:solidFill>
                  <a:srgbClr val="FF0000"/>
                </a:solidFill>
                <a:latin typeface="Times New Roman" pitchFamily="18" charset="0"/>
              </a:rPr>
              <a:t>процессуальных норм во времени</a:t>
            </a:r>
          </a:p>
        </p:txBody>
      </p:sp>
      <p:sp>
        <p:nvSpPr>
          <p:cNvPr id="173082" name="Rectangle 26"/>
          <p:cNvSpPr>
            <a:spLocks noChangeArrowheads="1"/>
          </p:cNvSpPr>
          <p:nvPr/>
        </p:nvSpPr>
        <p:spPr bwMode="auto">
          <a:xfrm>
            <a:off x="468313" y="2708275"/>
            <a:ext cx="8207375" cy="3384550"/>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3200">
                <a:solidFill>
                  <a:srgbClr val="0066FF"/>
                </a:solidFill>
                <a:latin typeface="Times New Roman" pitchFamily="18" charset="0"/>
              </a:rPr>
              <a:t>Гражданское судопроизводство ведётся в </a:t>
            </a:r>
          </a:p>
          <a:p>
            <a:pPr algn="ctr"/>
            <a:r>
              <a:rPr lang="ru-RU" sz="3200">
                <a:solidFill>
                  <a:srgbClr val="0066FF"/>
                </a:solidFill>
                <a:latin typeface="Times New Roman" pitchFamily="18" charset="0"/>
              </a:rPr>
              <a:t>соответствии с  федеральными законами, </a:t>
            </a:r>
          </a:p>
          <a:p>
            <a:pPr algn="ctr"/>
            <a:r>
              <a:rPr lang="ru-RU" sz="3200">
                <a:solidFill>
                  <a:srgbClr val="0066FF"/>
                </a:solidFill>
                <a:latin typeface="Times New Roman" pitchFamily="18" charset="0"/>
              </a:rPr>
              <a:t>действующими во время рассмотрения </a:t>
            </a:r>
          </a:p>
          <a:p>
            <a:pPr algn="ctr"/>
            <a:r>
              <a:rPr lang="ru-RU" sz="3200">
                <a:solidFill>
                  <a:srgbClr val="0066FF"/>
                </a:solidFill>
                <a:latin typeface="Times New Roman" pitchFamily="18" charset="0"/>
              </a:rPr>
              <a:t>и разрешения гражданского дела, совершения </a:t>
            </a:r>
          </a:p>
          <a:p>
            <a:pPr algn="ctr"/>
            <a:r>
              <a:rPr lang="ru-RU" sz="3200">
                <a:solidFill>
                  <a:srgbClr val="0066FF"/>
                </a:solidFill>
                <a:latin typeface="Times New Roman" pitchFamily="18" charset="0"/>
              </a:rPr>
              <a:t>определённых процессуальных действий.</a:t>
            </a:r>
          </a:p>
        </p:txBody>
      </p:sp>
      <p:sp>
        <p:nvSpPr>
          <p:cNvPr id="173084" name="Line 28"/>
          <p:cNvSpPr>
            <a:spLocks noChangeShapeType="1"/>
          </p:cNvSpPr>
          <p:nvPr/>
        </p:nvSpPr>
        <p:spPr bwMode="auto">
          <a:xfrm>
            <a:off x="4356100" y="1989138"/>
            <a:ext cx="0" cy="719137"/>
          </a:xfrm>
          <a:prstGeom prst="line">
            <a:avLst/>
          </a:prstGeom>
          <a:noFill/>
          <a:ln w="9525">
            <a:solidFill>
              <a:schemeClr val="tx1"/>
            </a:solidFill>
            <a:round/>
            <a:headEnd/>
            <a:tailEnd type="triangle" w="med" len="med"/>
          </a:ln>
          <a:effectLst/>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6" name="Rectangle 4"/>
          <p:cNvSpPr>
            <a:spLocks noChangeArrowheads="1"/>
          </p:cNvSpPr>
          <p:nvPr/>
        </p:nvSpPr>
        <p:spPr bwMode="auto">
          <a:xfrm>
            <a:off x="1042988" y="836613"/>
            <a:ext cx="6985000" cy="1346200"/>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3600">
                <a:solidFill>
                  <a:srgbClr val="FF0000"/>
                </a:solidFill>
                <a:latin typeface="Times New Roman" pitchFamily="18" charset="0"/>
              </a:rPr>
              <a:t>Действие гражданско-правовых </a:t>
            </a:r>
          </a:p>
          <a:p>
            <a:pPr algn="ctr"/>
            <a:r>
              <a:rPr lang="ru-RU" sz="3600">
                <a:solidFill>
                  <a:srgbClr val="FF0000"/>
                </a:solidFill>
                <a:latin typeface="Times New Roman" pitchFamily="18" charset="0"/>
              </a:rPr>
              <a:t>норм  в пространстве</a:t>
            </a:r>
          </a:p>
        </p:txBody>
      </p:sp>
      <p:sp>
        <p:nvSpPr>
          <p:cNvPr id="248837" name="Rectangle 5"/>
          <p:cNvSpPr>
            <a:spLocks noChangeArrowheads="1"/>
          </p:cNvSpPr>
          <p:nvPr/>
        </p:nvSpPr>
        <p:spPr bwMode="auto">
          <a:xfrm>
            <a:off x="611188" y="3141663"/>
            <a:ext cx="7705725" cy="2447925"/>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3200">
                <a:latin typeface="Times New Roman" pitchFamily="18" charset="0"/>
              </a:rPr>
              <a:t>На всей территории Российской </a:t>
            </a:r>
          </a:p>
          <a:p>
            <a:pPr algn="ctr"/>
            <a:r>
              <a:rPr lang="ru-RU" sz="3200">
                <a:latin typeface="Times New Roman" pitchFamily="18" charset="0"/>
              </a:rPr>
              <a:t>Федерации действуют нормы </a:t>
            </a:r>
          </a:p>
          <a:p>
            <a:pPr algn="ctr"/>
            <a:r>
              <a:rPr lang="ru-RU" sz="3200">
                <a:latin typeface="Times New Roman" pitchFamily="18" charset="0"/>
              </a:rPr>
              <a:t>гражданского процессуального </a:t>
            </a:r>
          </a:p>
          <a:p>
            <a:pPr algn="ctr"/>
            <a:r>
              <a:rPr lang="ru-RU" sz="3200">
                <a:latin typeface="Times New Roman" pitchFamily="18" charset="0"/>
              </a:rPr>
              <a:t>законодательства РФ</a:t>
            </a:r>
          </a:p>
        </p:txBody>
      </p:sp>
      <p:sp>
        <p:nvSpPr>
          <p:cNvPr id="248838" name="Line 6"/>
          <p:cNvSpPr>
            <a:spLocks noChangeShapeType="1"/>
          </p:cNvSpPr>
          <p:nvPr/>
        </p:nvSpPr>
        <p:spPr bwMode="auto">
          <a:xfrm>
            <a:off x="4284663" y="2205038"/>
            <a:ext cx="0" cy="792162"/>
          </a:xfrm>
          <a:prstGeom prst="line">
            <a:avLst/>
          </a:prstGeom>
          <a:noFill/>
          <a:ln w="28575">
            <a:solidFill>
              <a:schemeClr val="tx1"/>
            </a:solidFill>
            <a:round/>
            <a:headEnd/>
            <a:tailEnd type="triangle" w="med" len="med"/>
          </a:ln>
          <a:effectLst/>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8" name="Rectangle 4"/>
          <p:cNvSpPr>
            <a:spLocks noChangeArrowheads="1"/>
          </p:cNvSpPr>
          <p:nvPr/>
        </p:nvSpPr>
        <p:spPr bwMode="auto">
          <a:xfrm>
            <a:off x="1331913" y="620713"/>
            <a:ext cx="6697662" cy="1584325"/>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3600">
                <a:solidFill>
                  <a:srgbClr val="FF0000"/>
                </a:solidFill>
                <a:latin typeface="Times New Roman" pitchFamily="18" charset="0"/>
              </a:rPr>
              <a:t>Действие гражданско-правовых </a:t>
            </a:r>
          </a:p>
          <a:p>
            <a:pPr algn="ctr"/>
            <a:r>
              <a:rPr lang="ru-RU" sz="3600">
                <a:solidFill>
                  <a:srgbClr val="FF0000"/>
                </a:solidFill>
                <a:latin typeface="Times New Roman" pitchFamily="18" charset="0"/>
              </a:rPr>
              <a:t>норм по кругу лиц</a:t>
            </a:r>
          </a:p>
        </p:txBody>
      </p:sp>
      <p:sp>
        <p:nvSpPr>
          <p:cNvPr id="251909" name="Rectangle 5"/>
          <p:cNvSpPr>
            <a:spLocks noChangeArrowheads="1"/>
          </p:cNvSpPr>
          <p:nvPr/>
        </p:nvSpPr>
        <p:spPr bwMode="auto">
          <a:xfrm>
            <a:off x="539750" y="2708275"/>
            <a:ext cx="8135938" cy="3025775"/>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ru-RU" sz="3200">
                <a:latin typeface="Times New Roman" pitchFamily="18" charset="0"/>
              </a:rPr>
              <a:t>Действие гражданско-процессуальных </a:t>
            </a:r>
          </a:p>
          <a:p>
            <a:pPr algn="ctr"/>
            <a:r>
              <a:rPr lang="ru-RU" sz="3200">
                <a:latin typeface="Times New Roman" pitchFamily="18" charset="0"/>
              </a:rPr>
              <a:t>норм распространяется на всех </a:t>
            </a:r>
          </a:p>
          <a:p>
            <a:pPr algn="ctr"/>
            <a:r>
              <a:rPr lang="ru-RU" sz="3200">
                <a:latin typeface="Times New Roman" pitchFamily="18" charset="0"/>
              </a:rPr>
              <a:t>участников гражданского процесса</a:t>
            </a:r>
          </a:p>
          <a:p>
            <a:pPr algn="ctr"/>
            <a:r>
              <a:rPr lang="ru-RU" sz="3200">
                <a:latin typeface="Times New Roman" pitchFamily="18" charset="0"/>
              </a:rPr>
              <a:t>независимо от их национальности </a:t>
            </a:r>
          </a:p>
          <a:p>
            <a:pPr algn="ctr"/>
            <a:r>
              <a:rPr lang="ru-RU" sz="3200">
                <a:latin typeface="Times New Roman" pitchFamily="18" charset="0"/>
              </a:rPr>
              <a:t>и гражданства</a:t>
            </a:r>
          </a:p>
        </p:txBody>
      </p:sp>
      <p:sp>
        <p:nvSpPr>
          <p:cNvPr id="251910" name="Line 6"/>
          <p:cNvSpPr>
            <a:spLocks noChangeShapeType="1"/>
          </p:cNvSpPr>
          <p:nvPr/>
        </p:nvSpPr>
        <p:spPr bwMode="auto">
          <a:xfrm>
            <a:off x="4572000" y="2205038"/>
            <a:ext cx="0" cy="503237"/>
          </a:xfrm>
          <a:prstGeom prst="line">
            <a:avLst/>
          </a:prstGeom>
          <a:noFill/>
          <a:ln w="28575">
            <a:solidFill>
              <a:schemeClr val="tx1"/>
            </a:solidFill>
            <a:round/>
            <a:headEnd/>
            <a:tailEnd type="triangle" w="med" len="med"/>
          </a:ln>
          <a:effectLst/>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2" name="Rectangle 4"/>
          <p:cNvSpPr>
            <a:spLocks noChangeArrowheads="1"/>
          </p:cNvSpPr>
          <p:nvPr/>
        </p:nvSpPr>
        <p:spPr bwMode="auto">
          <a:xfrm>
            <a:off x="539750" y="404813"/>
            <a:ext cx="8135938" cy="11303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endParaRPr lang="ru-RU"/>
          </a:p>
        </p:txBody>
      </p:sp>
      <p:sp>
        <p:nvSpPr>
          <p:cNvPr id="155653" name="WordArt 5"/>
          <p:cNvSpPr>
            <a:spLocks noChangeArrowheads="1" noChangeShapeType="1" noTextEdit="1"/>
          </p:cNvSpPr>
          <p:nvPr/>
        </p:nvSpPr>
        <p:spPr bwMode="auto">
          <a:xfrm>
            <a:off x="755650" y="549275"/>
            <a:ext cx="7561263" cy="792163"/>
          </a:xfrm>
          <a:prstGeom prst="rect">
            <a:avLst/>
          </a:prstGeom>
        </p:spPr>
        <p:txBody>
          <a:bodyPr wrap="none" fromWordArt="1">
            <a:prstTxWarp prst="textPlain">
              <a:avLst>
                <a:gd name="adj" fmla="val 50000"/>
              </a:avLst>
            </a:prstTxWarp>
          </a:bodyPr>
          <a:lstStyle/>
          <a:p>
            <a:pPr algn="ctr"/>
            <a:r>
              <a:rPr lang="ru-RU" sz="3600" kern="10">
                <a:ln w="19050">
                  <a:solidFill>
                    <a:srgbClr val="99CCFF"/>
                  </a:solidFill>
                  <a:round/>
                  <a:headEnd/>
                  <a:tailEnd/>
                </a:ln>
                <a:solidFill>
                  <a:srgbClr val="0066CC"/>
                </a:solidFill>
                <a:effectLst>
                  <a:outerShdw dist="35921" dir="2700000" algn="ctr" rotWithShape="0">
                    <a:srgbClr val="990000"/>
                  </a:outerShdw>
                </a:effectLst>
                <a:latin typeface="Impact"/>
              </a:rPr>
              <a:t>Виды гражданского судопроизводства</a:t>
            </a:r>
          </a:p>
        </p:txBody>
      </p:sp>
      <p:sp>
        <p:nvSpPr>
          <p:cNvPr id="155657" name="Rectangle 9"/>
          <p:cNvSpPr>
            <a:spLocks noChangeArrowheads="1"/>
          </p:cNvSpPr>
          <p:nvPr/>
        </p:nvSpPr>
        <p:spPr bwMode="auto">
          <a:xfrm>
            <a:off x="468313" y="2565400"/>
            <a:ext cx="2159000" cy="9144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endParaRPr lang="ru-RU"/>
          </a:p>
        </p:txBody>
      </p:sp>
      <p:sp>
        <p:nvSpPr>
          <p:cNvPr id="155658" name="Rectangle 10"/>
          <p:cNvSpPr>
            <a:spLocks noChangeArrowheads="1"/>
          </p:cNvSpPr>
          <p:nvPr/>
        </p:nvSpPr>
        <p:spPr bwMode="auto">
          <a:xfrm>
            <a:off x="3492500" y="3357563"/>
            <a:ext cx="2087563" cy="9144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endParaRPr lang="ru-RU"/>
          </a:p>
        </p:txBody>
      </p:sp>
      <p:sp>
        <p:nvSpPr>
          <p:cNvPr id="155659" name="Rectangle 11"/>
          <p:cNvSpPr>
            <a:spLocks noChangeArrowheads="1"/>
          </p:cNvSpPr>
          <p:nvPr/>
        </p:nvSpPr>
        <p:spPr bwMode="auto">
          <a:xfrm>
            <a:off x="6588125" y="2565400"/>
            <a:ext cx="2065338" cy="9144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endParaRPr lang="ru-RU"/>
          </a:p>
        </p:txBody>
      </p:sp>
      <p:sp>
        <p:nvSpPr>
          <p:cNvPr id="155661" name="Rectangle 13"/>
          <p:cNvSpPr>
            <a:spLocks noChangeArrowheads="1"/>
          </p:cNvSpPr>
          <p:nvPr/>
        </p:nvSpPr>
        <p:spPr bwMode="auto">
          <a:xfrm>
            <a:off x="5148263" y="4724400"/>
            <a:ext cx="3024187" cy="9144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endParaRPr lang="ru-RU"/>
          </a:p>
        </p:txBody>
      </p:sp>
      <p:sp>
        <p:nvSpPr>
          <p:cNvPr id="155662" name="Rectangle 14"/>
          <p:cNvSpPr>
            <a:spLocks noChangeArrowheads="1"/>
          </p:cNvSpPr>
          <p:nvPr/>
        </p:nvSpPr>
        <p:spPr bwMode="auto">
          <a:xfrm>
            <a:off x="3492500" y="2492375"/>
            <a:ext cx="2066925" cy="9144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endParaRPr lang="ru-RU"/>
          </a:p>
        </p:txBody>
      </p:sp>
      <p:sp>
        <p:nvSpPr>
          <p:cNvPr id="155665" name="WordArt 17"/>
          <p:cNvSpPr>
            <a:spLocks noChangeArrowheads="1" noChangeShapeType="1" noTextEdit="1"/>
          </p:cNvSpPr>
          <p:nvPr/>
        </p:nvSpPr>
        <p:spPr bwMode="auto">
          <a:xfrm>
            <a:off x="611188" y="2852738"/>
            <a:ext cx="1873250" cy="28892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66FF"/>
                </a:solidFill>
                <a:effectLst>
                  <a:outerShdw dist="35921" dir="2700000" algn="ctr" rotWithShape="0">
                    <a:srgbClr val="C0C0C0">
                      <a:alpha val="80000"/>
                    </a:srgbClr>
                  </a:outerShdw>
                </a:effectLst>
                <a:latin typeface="Impact"/>
              </a:rPr>
              <a:t>приказное</a:t>
            </a:r>
          </a:p>
        </p:txBody>
      </p:sp>
      <p:sp>
        <p:nvSpPr>
          <p:cNvPr id="155666" name="WordArt 18"/>
          <p:cNvSpPr>
            <a:spLocks noChangeArrowheads="1" noChangeShapeType="1" noTextEdit="1"/>
          </p:cNvSpPr>
          <p:nvPr/>
        </p:nvSpPr>
        <p:spPr bwMode="auto">
          <a:xfrm>
            <a:off x="3708400" y="2852738"/>
            <a:ext cx="1676400" cy="2159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66FF"/>
                </a:solidFill>
                <a:effectLst>
                  <a:outerShdw dist="35921" dir="2700000" algn="ctr" rotWithShape="0">
                    <a:srgbClr val="C0C0C0">
                      <a:alpha val="80000"/>
                    </a:srgbClr>
                  </a:outerShdw>
                </a:effectLst>
                <a:latin typeface="Impact"/>
              </a:rPr>
              <a:t>исковое</a:t>
            </a:r>
          </a:p>
        </p:txBody>
      </p:sp>
      <p:sp>
        <p:nvSpPr>
          <p:cNvPr id="155667" name="WordArt 19"/>
          <p:cNvSpPr>
            <a:spLocks noChangeArrowheads="1" noChangeShapeType="1" noTextEdit="1"/>
          </p:cNvSpPr>
          <p:nvPr/>
        </p:nvSpPr>
        <p:spPr bwMode="auto">
          <a:xfrm>
            <a:off x="3708400" y="3716338"/>
            <a:ext cx="1657350" cy="217487"/>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66FF"/>
                </a:solidFill>
                <a:effectLst>
                  <a:outerShdw dist="35921" dir="2700000" algn="ctr" rotWithShape="0">
                    <a:srgbClr val="C0C0C0">
                      <a:alpha val="80000"/>
                    </a:srgbClr>
                  </a:outerShdw>
                </a:effectLst>
                <a:latin typeface="Impact"/>
              </a:rPr>
              <a:t>заочное</a:t>
            </a:r>
          </a:p>
        </p:txBody>
      </p:sp>
      <p:sp>
        <p:nvSpPr>
          <p:cNvPr id="155668" name="WordArt 20"/>
          <p:cNvSpPr>
            <a:spLocks noChangeArrowheads="1" noChangeShapeType="1" noTextEdit="1"/>
          </p:cNvSpPr>
          <p:nvPr/>
        </p:nvSpPr>
        <p:spPr bwMode="auto">
          <a:xfrm>
            <a:off x="6732588" y="2924175"/>
            <a:ext cx="1635125" cy="217488"/>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66FF"/>
                </a:solidFill>
                <a:effectLst>
                  <a:outerShdw dist="35921" dir="2700000" algn="ctr" rotWithShape="0">
                    <a:srgbClr val="C0C0C0">
                      <a:alpha val="80000"/>
                    </a:srgbClr>
                  </a:outerShdw>
                </a:effectLst>
                <a:latin typeface="Impact"/>
              </a:rPr>
              <a:t>особое</a:t>
            </a:r>
          </a:p>
        </p:txBody>
      </p:sp>
      <p:sp>
        <p:nvSpPr>
          <p:cNvPr id="155669" name="WordArt 21"/>
          <p:cNvSpPr>
            <a:spLocks noChangeArrowheads="1" noChangeShapeType="1" noTextEdit="1"/>
          </p:cNvSpPr>
          <p:nvPr/>
        </p:nvSpPr>
        <p:spPr bwMode="auto">
          <a:xfrm>
            <a:off x="5292725" y="5084763"/>
            <a:ext cx="2663825" cy="2159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66FF"/>
                </a:solidFill>
                <a:effectLst>
                  <a:outerShdw dist="35921" dir="2700000" algn="ctr" rotWithShape="0">
                    <a:srgbClr val="C0C0C0">
                      <a:alpha val="80000"/>
                    </a:srgbClr>
                  </a:outerShdw>
                </a:effectLst>
                <a:latin typeface="Impact"/>
              </a:rPr>
              <a:t>исполнительное</a:t>
            </a:r>
          </a:p>
        </p:txBody>
      </p:sp>
      <p:sp>
        <p:nvSpPr>
          <p:cNvPr id="155671" name="Line 23"/>
          <p:cNvSpPr>
            <a:spLocks noChangeShapeType="1"/>
          </p:cNvSpPr>
          <p:nvPr/>
        </p:nvSpPr>
        <p:spPr bwMode="auto">
          <a:xfrm>
            <a:off x="4572000" y="1557338"/>
            <a:ext cx="0" cy="431800"/>
          </a:xfrm>
          <a:prstGeom prst="line">
            <a:avLst/>
          </a:prstGeom>
          <a:noFill/>
          <a:ln w="28575">
            <a:solidFill>
              <a:schemeClr val="tx1"/>
            </a:solidFill>
            <a:round/>
            <a:headEnd/>
            <a:tailEnd/>
          </a:ln>
          <a:effectLst/>
        </p:spPr>
        <p:txBody>
          <a:bodyPr/>
          <a:lstStyle/>
          <a:p>
            <a:endParaRPr lang="ru-RU"/>
          </a:p>
        </p:txBody>
      </p:sp>
      <p:sp>
        <p:nvSpPr>
          <p:cNvPr id="155672" name="Line 24"/>
          <p:cNvSpPr>
            <a:spLocks noChangeShapeType="1"/>
          </p:cNvSpPr>
          <p:nvPr/>
        </p:nvSpPr>
        <p:spPr bwMode="auto">
          <a:xfrm>
            <a:off x="1476375" y="1989138"/>
            <a:ext cx="6191250" cy="0"/>
          </a:xfrm>
          <a:prstGeom prst="line">
            <a:avLst/>
          </a:prstGeom>
          <a:noFill/>
          <a:ln w="28575">
            <a:solidFill>
              <a:schemeClr val="tx1"/>
            </a:solidFill>
            <a:round/>
            <a:headEnd/>
            <a:tailEnd/>
          </a:ln>
          <a:effectLst/>
        </p:spPr>
        <p:txBody>
          <a:bodyPr/>
          <a:lstStyle/>
          <a:p>
            <a:endParaRPr lang="ru-RU"/>
          </a:p>
        </p:txBody>
      </p:sp>
      <p:sp>
        <p:nvSpPr>
          <p:cNvPr id="155673" name="Line 25"/>
          <p:cNvSpPr>
            <a:spLocks noChangeShapeType="1"/>
          </p:cNvSpPr>
          <p:nvPr/>
        </p:nvSpPr>
        <p:spPr bwMode="auto">
          <a:xfrm>
            <a:off x="1476375" y="1989138"/>
            <a:ext cx="0" cy="576262"/>
          </a:xfrm>
          <a:prstGeom prst="line">
            <a:avLst/>
          </a:prstGeom>
          <a:noFill/>
          <a:ln w="28575">
            <a:solidFill>
              <a:schemeClr val="tx1"/>
            </a:solidFill>
            <a:round/>
            <a:headEnd/>
            <a:tailEnd/>
          </a:ln>
          <a:effectLst/>
        </p:spPr>
        <p:txBody>
          <a:bodyPr/>
          <a:lstStyle/>
          <a:p>
            <a:endParaRPr lang="ru-RU"/>
          </a:p>
        </p:txBody>
      </p:sp>
      <p:sp>
        <p:nvSpPr>
          <p:cNvPr id="155674" name="Line 26"/>
          <p:cNvSpPr>
            <a:spLocks noChangeShapeType="1"/>
          </p:cNvSpPr>
          <p:nvPr/>
        </p:nvSpPr>
        <p:spPr bwMode="auto">
          <a:xfrm>
            <a:off x="4572000" y="1989138"/>
            <a:ext cx="0" cy="431800"/>
          </a:xfrm>
          <a:prstGeom prst="line">
            <a:avLst/>
          </a:prstGeom>
          <a:noFill/>
          <a:ln w="28575">
            <a:solidFill>
              <a:schemeClr val="tx1"/>
            </a:solidFill>
            <a:round/>
            <a:headEnd/>
            <a:tailEnd/>
          </a:ln>
          <a:effectLst/>
        </p:spPr>
        <p:txBody>
          <a:bodyPr/>
          <a:lstStyle/>
          <a:p>
            <a:endParaRPr lang="ru-RU"/>
          </a:p>
        </p:txBody>
      </p:sp>
      <p:sp>
        <p:nvSpPr>
          <p:cNvPr id="155675" name="Line 27"/>
          <p:cNvSpPr>
            <a:spLocks noChangeShapeType="1"/>
          </p:cNvSpPr>
          <p:nvPr/>
        </p:nvSpPr>
        <p:spPr bwMode="auto">
          <a:xfrm>
            <a:off x="7667625" y="1989138"/>
            <a:ext cx="0" cy="576262"/>
          </a:xfrm>
          <a:prstGeom prst="line">
            <a:avLst/>
          </a:prstGeom>
          <a:noFill/>
          <a:ln w="28575">
            <a:solidFill>
              <a:schemeClr val="tx1"/>
            </a:solidFill>
            <a:round/>
            <a:headEnd/>
            <a:tailEnd/>
          </a:ln>
          <a:effectLst/>
        </p:spPr>
        <p:txBody>
          <a:bodyPr/>
          <a:lstStyle/>
          <a:p>
            <a:endParaRPr lang="ru-RU"/>
          </a:p>
        </p:txBody>
      </p:sp>
      <p:sp>
        <p:nvSpPr>
          <p:cNvPr id="155676" name="Line 28"/>
          <p:cNvSpPr>
            <a:spLocks noChangeShapeType="1"/>
          </p:cNvSpPr>
          <p:nvPr/>
        </p:nvSpPr>
        <p:spPr bwMode="auto">
          <a:xfrm>
            <a:off x="6227763" y="1989138"/>
            <a:ext cx="0" cy="2663825"/>
          </a:xfrm>
          <a:prstGeom prst="line">
            <a:avLst/>
          </a:prstGeom>
          <a:noFill/>
          <a:ln w="28575">
            <a:solidFill>
              <a:schemeClr val="tx1"/>
            </a:solidFill>
            <a:round/>
            <a:headEnd/>
            <a:tailEnd/>
          </a:ln>
          <a:effectLst/>
        </p:spPr>
        <p:txBody>
          <a:bodyPr/>
          <a:lstStyle/>
          <a:p>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Равновесие">
  <a:themeElements>
    <a:clrScheme name="1_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1_Равновесие">
      <a:majorFont>
        <a:latin typeface="Arial"/>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1_Равновесие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1_Равновесие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1_Равновесие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1_Равновесие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Равновесие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1_Равновесие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1_Равновесие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1_Равновесие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1_Равновесие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Клен">
  <a:themeElements>
    <a:clrScheme name="Клен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fontScheme name="Клен">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Клен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Клен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Клен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Клен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Клен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Клен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Клен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Клен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12834</TotalTime>
  <Words>1022</Words>
  <Application>Microsoft Office PowerPoint</Application>
  <PresentationFormat>Экран (4:3)</PresentationFormat>
  <Paragraphs>149</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24</vt:i4>
      </vt:variant>
    </vt:vector>
  </HeadingPairs>
  <TitlesOfParts>
    <vt:vector size="31" baseType="lpstr">
      <vt:lpstr>Arial</vt:lpstr>
      <vt:lpstr>Impact</vt:lpstr>
      <vt:lpstr>Tahoma</vt:lpstr>
      <vt:lpstr>Times New Roman</vt:lpstr>
      <vt:lpstr>Wingdings</vt:lpstr>
      <vt:lpstr>1_Равновесие</vt:lpstr>
      <vt:lpstr>Клен</vt:lpstr>
      <vt:lpstr>Гражданское процессуальное право</vt:lpstr>
      <vt:lpstr>Тема 1. Гражданское процессуальное право: понятие, предмет, метод и система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Процесс доказывания. </vt:lpstr>
      <vt:lpstr>Презентация PowerPoint</vt:lpstr>
      <vt:lpstr>Презентация PowerPoint</vt:lpstr>
      <vt:lpstr>Презентация PowerPoint</vt:lpstr>
      <vt:lpstr>Презентация PowerPoint</vt:lpstr>
      <vt:lpstr>Презентация PowerPoint</vt:lpstr>
      <vt:lpstr>Судебное решение.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Гражданское процессуальное право</dc:title>
  <dc:creator>HOME</dc:creator>
  <cp:lastModifiedBy>Юлия</cp:lastModifiedBy>
  <cp:revision>29</cp:revision>
  <dcterms:created xsi:type="dcterms:W3CDTF">2007-12-14T19:00:21Z</dcterms:created>
  <dcterms:modified xsi:type="dcterms:W3CDTF">2015-11-12T05:44:49Z</dcterms:modified>
</cp:coreProperties>
</file>