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92" r:id="rId2"/>
    <p:sldId id="293" r:id="rId3"/>
    <p:sldId id="282" r:id="rId4"/>
    <p:sldId id="283" r:id="rId5"/>
    <p:sldId id="280" r:id="rId6"/>
    <p:sldId id="265" r:id="rId7"/>
    <p:sldId id="281" r:id="rId8"/>
    <p:sldId id="279" r:id="rId9"/>
    <p:sldId id="312" r:id="rId10"/>
    <p:sldId id="297" r:id="rId11"/>
    <p:sldId id="303" r:id="rId12"/>
    <p:sldId id="295" r:id="rId13"/>
    <p:sldId id="313" r:id="rId14"/>
    <p:sldId id="296" r:id="rId15"/>
    <p:sldId id="309" r:id="rId16"/>
    <p:sldId id="311" r:id="rId17"/>
    <p:sldId id="314" r:id="rId18"/>
    <p:sldId id="308" r:id="rId19"/>
    <p:sldId id="305" r:id="rId20"/>
    <p:sldId id="307" r:id="rId21"/>
    <p:sldId id="300" r:id="rId22"/>
    <p:sldId id="257" r:id="rId23"/>
    <p:sldId id="284" r:id="rId24"/>
    <p:sldId id="298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37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4D5BF-2D11-4363-87F6-0C869B4B7C23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1E2E89-A285-45E6-98B0-64C24F3ED0A3}">
      <dgm:prSet phldrT="[Текст]"/>
      <dgm:spPr/>
      <dgm:t>
        <a:bodyPr/>
        <a:lstStyle/>
        <a:p>
          <a:r>
            <a:rPr lang="ru-RU" dirty="0" smtClean="0"/>
            <a:t>Практико-ориентированное обучение</a:t>
          </a:r>
          <a:endParaRPr lang="ru-RU" dirty="0"/>
        </a:p>
      </dgm:t>
    </dgm:pt>
    <dgm:pt modelId="{BFC9D5B9-8AF3-46BA-BD3F-EC9EFB5C1064}" type="parTrans" cxnId="{F1CB6918-EAA4-45ED-8DEF-ABD4FACE6FA1}">
      <dgm:prSet/>
      <dgm:spPr/>
      <dgm:t>
        <a:bodyPr/>
        <a:lstStyle/>
        <a:p>
          <a:endParaRPr lang="ru-RU"/>
        </a:p>
      </dgm:t>
    </dgm:pt>
    <dgm:pt modelId="{630F9305-7B55-43AD-B917-7A27AAB87F33}" type="sibTrans" cxnId="{F1CB6918-EAA4-45ED-8DEF-ABD4FACE6FA1}">
      <dgm:prSet/>
      <dgm:spPr/>
      <dgm:t>
        <a:bodyPr/>
        <a:lstStyle/>
        <a:p>
          <a:endParaRPr lang="ru-RU"/>
        </a:p>
      </dgm:t>
    </dgm:pt>
    <dgm:pt modelId="{770C22AD-F7C6-4181-941F-6B4C0286E6DB}">
      <dgm:prSet phldrT="[Текст]"/>
      <dgm:spPr/>
      <dgm:t>
        <a:bodyPr/>
        <a:lstStyle/>
        <a:p>
          <a:r>
            <a:rPr lang="ru-RU" dirty="0" smtClean="0"/>
            <a:t>Объединение процесса обучения и прохождения практики</a:t>
          </a:r>
          <a:endParaRPr lang="ru-RU" dirty="0"/>
        </a:p>
      </dgm:t>
    </dgm:pt>
    <dgm:pt modelId="{C72ED147-8560-4F36-AC1A-2977DEC72C7A}" type="parTrans" cxnId="{53C9CF74-AC74-45AE-A763-93EBA942A66D}">
      <dgm:prSet/>
      <dgm:spPr/>
      <dgm:t>
        <a:bodyPr/>
        <a:lstStyle/>
        <a:p>
          <a:endParaRPr lang="ru-RU"/>
        </a:p>
      </dgm:t>
    </dgm:pt>
    <dgm:pt modelId="{9406A4FD-D1A9-462E-80FC-3EC0E5D2CC0B}" type="sibTrans" cxnId="{53C9CF74-AC74-45AE-A763-93EBA942A66D}">
      <dgm:prSet/>
      <dgm:spPr/>
      <dgm:t>
        <a:bodyPr/>
        <a:lstStyle/>
        <a:p>
          <a:endParaRPr lang="ru-RU"/>
        </a:p>
      </dgm:t>
    </dgm:pt>
    <dgm:pt modelId="{3CA82418-D750-406F-AED3-465B0338780B}">
      <dgm:prSet phldrT="[Текст]"/>
      <dgm:spPr/>
      <dgm:t>
        <a:bodyPr/>
        <a:lstStyle/>
        <a:p>
          <a:r>
            <a:rPr lang="ru-RU" dirty="0" smtClean="0"/>
            <a:t>Внедрение в профессиональную среду</a:t>
          </a:r>
          <a:endParaRPr lang="ru-RU" dirty="0"/>
        </a:p>
      </dgm:t>
    </dgm:pt>
    <dgm:pt modelId="{59A60B93-47BB-43ED-8C84-408849F627A8}" type="parTrans" cxnId="{3244D59D-0102-4BCA-BAD6-F75560D7D06A}">
      <dgm:prSet/>
      <dgm:spPr/>
      <dgm:t>
        <a:bodyPr/>
        <a:lstStyle/>
        <a:p>
          <a:endParaRPr lang="ru-RU"/>
        </a:p>
      </dgm:t>
    </dgm:pt>
    <dgm:pt modelId="{E19CD451-20BE-420C-93A3-F4FB2AD0BB5C}" type="sibTrans" cxnId="{3244D59D-0102-4BCA-BAD6-F75560D7D06A}">
      <dgm:prSet/>
      <dgm:spPr/>
      <dgm:t>
        <a:bodyPr/>
        <a:lstStyle/>
        <a:p>
          <a:endParaRPr lang="ru-RU"/>
        </a:p>
      </dgm:t>
    </dgm:pt>
    <dgm:pt modelId="{01F319B9-DCC6-4C6D-90C5-2A64B22F7599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dirty="0" err="1" smtClean="0"/>
            <a:t>Профилизация</a:t>
          </a:r>
          <a:r>
            <a:rPr lang="ru-RU" dirty="0" smtClean="0"/>
            <a:t>» образовательной программы</a:t>
          </a:r>
          <a:endParaRPr lang="ru-RU" dirty="0"/>
        </a:p>
      </dgm:t>
    </dgm:pt>
    <dgm:pt modelId="{4F17FC92-C424-4676-9C98-EF5B6DD71C7E}" type="parTrans" cxnId="{DA038358-2116-4A13-8738-A030DAC4F62A}">
      <dgm:prSet/>
      <dgm:spPr/>
      <dgm:t>
        <a:bodyPr/>
        <a:lstStyle/>
        <a:p>
          <a:endParaRPr lang="ru-RU"/>
        </a:p>
      </dgm:t>
    </dgm:pt>
    <dgm:pt modelId="{275B6A77-DFA6-49F9-9693-6E8406CAAEC8}" type="sibTrans" cxnId="{DA038358-2116-4A13-8738-A030DAC4F62A}">
      <dgm:prSet/>
      <dgm:spPr/>
      <dgm:t>
        <a:bodyPr/>
        <a:lstStyle/>
        <a:p>
          <a:endParaRPr lang="ru-RU"/>
        </a:p>
      </dgm:t>
    </dgm:pt>
    <dgm:pt modelId="{03F776C3-F90D-4CE2-BD13-430F04E1E0D8}">
      <dgm:prSet phldrT="[Текст]"/>
      <dgm:spPr/>
      <dgm:t>
        <a:bodyPr/>
        <a:lstStyle/>
        <a:p>
          <a:r>
            <a:rPr lang="ru-RU" dirty="0" smtClean="0"/>
            <a:t>Внедрение профессионально-ориентированных технологий обучения</a:t>
          </a:r>
          <a:endParaRPr lang="ru-RU" dirty="0"/>
        </a:p>
      </dgm:t>
    </dgm:pt>
    <dgm:pt modelId="{1C584AA8-7A6F-4DD2-BA1B-019FA2F6FFD2}" type="parTrans" cxnId="{298ED9CA-A36A-4E34-BAB4-2C387D93BA96}">
      <dgm:prSet/>
      <dgm:spPr/>
      <dgm:t>
        <a:bodyPr/>
        <a:lstStyle/>
        <a:p>
          <a:endParaRPr lang="ru-RU"/>
        </a:p>
      </dgm:t>
    </dgm:pt>
    <dgm:pt modelId="{53A2AD61-B4F0-4313-9089-9A499B337BF9}" type="sibTrans" cxnId="{298ED9CA-A36A-4E34-BAB4-2C387D93BA96}">
      <dgm:prSet/>
      <dgm:spPr/>
      <dgm:t>
        <a:bodyPr/>
        <a:lstStyle/>
        <a:p>
          <a:endParaRPr lang="ru-RU"/>
        </a:p>
      </dgm:t>
    </dgm:pt>
    <dgm:pt modelId="{7C4DBA1D-7A35-4022-99C6-68B9767DEB61}">
      <dgm:prSet phldrT="[Текст]"/>
      <dgm:spPr/>
      <dgm:t>
        <a:bodyPr/>
        <a:lstStyle/>
        <a:p>
          <a:r>
            <a:rPr lang="ru-RU" dirty="0" smtClean="0"/>
            <a:t>Формирование специальных навыков и умений, профессиональных качеств</a:t>
          </a:r>
          <a:endParaRPr lang="ru-RU" dirty="0"/>
        </a:p>
      </dgm:t>
    </dgm:pt>
    <dgm:pt modelId="{36D44A9A-4C73-45C1-938B-DF313FE9DE62}" type="parTrans" cxnId="{2B4EC1B1-6D8F-404E-8A95-5191D3A33030}">
      <dgm:prSet/>
      <dgm:spPr/>
      <dgm:t>
        <a:bodyPr/>
        <a:lstStyle/>
        <a:p>
          <a:endParaRPr lang="ru-RU"/>
        </a:p>
      </dgm:t>
    </dgm:pt>
    <dgm:pt modelId="{2CFDAB1D-6A53-4631-AD08-108C0C0DE57F}" type="sibTrans" cxnId="{2B4EC1B1-6D8F-404E-8A95-5191D3A33030}">
      <dgm:prSet/>
      <dgm:spPr/>
      <dgm:t>
        <a:bodyPr/>
        <a:lstStyle/>
        <a:p>
          <a:endParaRPr lang="ru-RU"/>
        </a:p>
      </dgm:t>
    </dgm:pt>
    <dgm:pt modelId="{899A4189-857B-433F-8248-AD25559D055F}">
      <dgm:prSet phldrT="[Текст]"/>
      <dgm:spPr/>
      <dgm:t>
        <a:bodyPr/>
        <a:lstStyle/>
        <a:p>
          <a:r>
            <a:rPr lang="ru-RU" dirty="0" smtClean="0"/>
            <a:t>Профессионально-ориентированные технологии</a:t>
          </a:r>
          <a:endParaRPr lang="ru-RU" dirty="0"/>
        </a:p>
      </dgm:t>
    </dgm:pt>
    <dgm:pt modelId="{14033698-C7E0-4C6D-91D3-CFF9CEEC4593}" type="parTrans" cxnId="{0ED088EF-91F1-4D26-8EC3-F11D3542D708}">
      <dgm:prSet/>
      <dgm:spPr/>
      <dgm:t>
        <a:bodyPr/>
        <a:lstStyle/>
        <a:p>
          <a:endParaRPr lang="ru-RU"/>
        </a:p>
      </dgm:t>
    </dgm:pt>
    <dgm:pt modelId="{775E3A03-3E1F-4DE9-BBFB-D582EBF6902F}" type="sibTrans" cxnId="{0ED088EF-91F1-4D26-8EC3-F11D3542D708}">
      <dgm:prSet/>
      <dgm:spPr/>
      <dgm:t>
        <a:bodyPr/>
        <a:lstStyle/>
        <a:p>
          <a:endParaRPr lang="ru-RU"/>
        </a:p>
      </dgm:t>
    </dgm:pt>
    <dgm:pt modelId="{1AECFD4B-AA57-4319-B128-DA38EB5FB645}">
      <dgm:prSet phldrT="[Текст]"/>
      <dgm:spPr/>
      <dgm:t>
        <a:bodyPr/>
        <a:lstStyle/>
        <a:p>
          <a:r>
            <a:rPr lang="ru-RU" dirty="0" smtClean="0"/>
            <a:t>Изучение специального комплекса учебных дисциплин</a:t>
          </a:r>
          <a:endParaRPr lang="ru-RU" dirty="0"/>
        </a:p>
      </dgm:t>
    </dgm:pt>
    <dgm:pt modelId="{A487993F-157C-41C9-9119-F0C82446CEDF}" type="parTrans" cxnId="{83516CC4-33D2-47BA-9E60-2425AD5D45F6}">
      <dgm:prSet/>
      <dgm:spPr/>
      <dgm:t>
        <a:bodyPr/>
        <a:lstStyle/>
        <a:p>
          <a:endParaRPr lang="ru-RU"/>
        </a:p>
      </dgm:t>
    </dgm:pt>
    <dgm:pt modelId="{008EC7B3-C521-4933-BAE2-E3F01EEBE98B}" type="sibTrans" cxnId="{83516CC4-33D2-47BA-9E60-2425AD5D45F6}">
      <dgm:prSet/>
      <dgm:spPr/>
      <dgm:t>
        <a:bodyPr/>
        <a:lstStyle/>
        <a:p>
          <a:endParaRPr lang="ru-RU"/>
        </a:p>
      </dgm:t>
    </dgm:pt>
    <dgm:pt modelId="{C5D379C3-5666-480E-9029-871D1166A62E}" type="pres">
      <dgm:prSet presAssocID="{E684D5BF-2D11-4363-87F6-0C869B4B7C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0310D0-9320-4E75-860E-6D545AC035BD}" type="pres">
      <dgm:prSet presAssocID="{C81E2E89-A285-45E6-98B0-64C24F3ED0A3}" presName="hierRoot1" presStyleCnt="0"/>
      <dgm:spPr/>
      <dgm:t>
        <a:bodyPr/>
        <a:lstStyle/>
        <a:p>
          <a:endParaRPr lang="ru-RU"/>
        </a:p>
      </dgm:t>
    </dgm:pt>
    <dgm:pt modelId="{86522CD8-0FE8-4B0D-9331-A59D2F29ABF1}" type="pres">
      <dgm:prSet presAssocID="{C81E2E89-A285-45E6-98B0-64C24F3ED0A3}" presName="composite" presStyleCnt="0"/>
      <dgm:spPr/>
      <dgm:t>
        <a:bodyPr/>
        <a:lstStyle/>
        <a:p>
          <a:endParaRPr lang="ru-RU"/>
        </a:p>
      </dgm:t>
    </dgm:pt>
    <dgm:pt modelId="{922D5858-FF11-4E28-B450-5F90619FA17C}" type="pres">
      <dgm:prSet presAssocID="{C81E2E89-A285-45E6-98B0-64C24F3ED0A3}" presName="background" presStyleLbl="node0" presStyleIdx="0" presStyleCnt="1"/>
      <dgm:spPr/>
      <dgm:t>
        <a:bodyPr/>
        <a:lstStyle/>
        <a:p>
          <a:endParaRPr lang="ru-RU"/>
        </a:p>
      </dgm:t>
    </dgm:pt>
    <dgm:pt modelId="{2565D24E-08D5-45C8-A19F-3862E9994559}" type="pres">
      <dgm:prSet presAssocID="{C81E2E89-A285-45E6-98B0-64C24F3ED0A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0EA12C-FBC7-402E-8E65-37CFB034207F}" type="pres">
      <dgm:prSet presAssocID="{C81E2E89-A285-45E6-98B0-64C24F3ED0A3}" presName="hierChild2" presStyleCnt="0"/>
      <dgm:spPr/>
      <dgm:t>
        <a:bodyPr/>
        <a:lstStyle/>
        <a:p>
          <a:endParaRPr lang="ru-RU"/>
        </a:p>
      </dgm:t>
    </dgm:pt>
    <dgm:pt modelId="{80315843-A27D-4DDC-B128-1DAEF03C1C40}" type="pres">
      <dgm:prSet presAssocID="{C72ED147-8560-4F36-AC1A-2977DEC72C7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1DA70AA-3BA6-4717-8CEF-11B7C2E8C4EB}" type="pres">
      <dgm:prSet presAssocID="{770C22AD-F7C6-4181-941F-6B4C0286E6DB}" presName="hierRoot2" presStyleCnt="0"/>
      <dgm:spPr/>
      <dgm:t>
        <a:bodyPr/>
        <a:lstStyle/>
        <a:p>
          <a:endParaRPr lang="ru-RU"/>
        </a:p>
      </dgm:t>
    </dgm:pt>
    <dgm:pt modelId="{B504F2CD-5FF1-424A-A736-6B4FA6CC43E8}" type="pres">
      <dgm:prSet presAssocID="{770C22AD-F7C6-4181-941F-6B4C0286E6DB}" presName="composite2" presStyleCnt="0"/>
      <dgm:spPr/>
      <dgm:t>
        <a:bodyPr/>
        <a:lstStyle/>
        <a:p>
          <a:endParaRPr lang="ru-RU"/>
        </a:p>
      </dgm:t>
    </dgm:pt>
    <dgm:pt modelId="{DF037A93-45EC-4A30-BB4E-4EB8E0BAABD7}" type="pres">
      <dgm:prSet presAssocID="{770C22AD-F7C6-4181-941F-6B4C0286E6DB}" presName="background2" presStyleLbl="node2" presStyleIdx="0" presStyleCnt="3"/>
      <dgm:spPr/>
      <dgm:t>
        <a:bodyPr/>
        <a:lstStyle/>
        <a:p>
          <a:endParaRPr lang="ru-RU"/>
        </a:p>
      </dgm:t>
    </dgm:pt>
    <dgm:pt modelId="{3CCAF89F-0ED0-4564-B716-269F8DADCE3F}" type="pres">
      <dgm:prSet presAssocID="{770C22AD-F7C6-4181-941F-6B4C0286E6D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0D4DA7-C003-42BA-A524-5CD8A0FBAA9E}" type="pres">
      <dgm:prSet presAssocID="{770C22AD-F7C6-4181-941F-6B4C0286E6DB}" presName="hierChild3" presStyleCnt="0"/>
      <dgm:spPr/>
      <dgm:t>
        <a:bodyPr/>
        <a:lstStyle/>
        <a:p>
          <a:endParaRPr lang="ru-RU"/>
        </a:p>
      </dgm:t>
    </dgm:pt>
    <dgm:pt modelId="{8DA82436-DD2F-492A-A4BE-A682E3BA6E67}" type="pres">
      <dgm:prSet presAssocID="{59A60B93-47BB-43ED-8C84-408849F627A8}" presName="Name17" presStyleLbl="parChTrans1D3" presStyleIdx="0" presStyleCnt="4"/>
      <dgm:spPr/>
      <dgm:t>
        <a:bodyPr/>
        <a:lstStyle/>
        <a:p>
          <a:endParaRPr lang="ru-RU"/>
        </a:p>
      </dgm:t>
    </dgm:pt>
    <dgm:pt modelId="{9030C2B8-3C18-4E02-ABBE-DCA354CD9A0B}" type="pres">
      <dgm:prSet presAssocID="{3CA82418-D750-406F-AED3-465B0338780B}" presName="hierRoot3" presStyleCnt="0"/>
      <dgm:spPr/>
      <dgm:t>
        <a:bodyPr/>
        <a:lstStyle/>
        <a:p>
          <a:endParaRPr lang="ru-RU"/>
        </a:p>
      </dgm:t>
    </dgm:pt>
    <dgm:pt modelId="{BFF286C8-B6D4-4C37-8D41-73BB7DEBBA4F}" type="pres">
      <dgm:prSet presAssocID="{3CA82418-D750-406F-AED3-465B0338780B}" presName="composite3" presStyleCnt="0"/>
      <dgm:spPr/>
      <dgm:t>
        <a:bodyPr/>
        <a:lstStyle/>
        <a:p>
          <a:endParaRPr lang="ru-RU"/>
        </a:p>
      </dgm:t>
    </dgm:pt>
    <dgm:pt modelId="{977CA5D6-27CF-4937-9123-4F892DB37ABD}" type="pres">
      <dgm:prSet presAssocID="{3CA82418-D750-406F-AED3-465B0338780B}" presName="background3" presStyleLbl="node3" presStyleIdx="0" presStyleCnt="4"/>
      <dgm:spPr/>
      <dgm:t>
        <a:bodyPr/>
        <a:lstStyle/>
        <a:p>
          <a:endParaRPr lang="ru-RU"/>
        </a:p>
      </dgm:t>
    </dgm:pt>
    <dgm:pt modelId="{EE3C7932-FAE1-4BFA-877D-FBCDDA110FAA}" type="pres">
      <dgm:prSet presAssocID="{3CA82418-D750-406F-AED3-465B0338780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B87971-A830-498D-BC5B-65B5395C0FE4}" type="pres">
      <dgm:prSet presAssocID="{3CA82418-D750-406F-AED3-465B0338780B}" presName="hierChild4" presStyleCnt="0"/>
      <dgm:spPr/>
      <dgm:t>
        <a:bodyPr/>
        <a:lstStyle/>
        <a:p>
          <a:endParaRPr lang="ru-RU"/>
        </a:p>
      </dgm:t>
    </dgm:pt>
    <dgm:pt modelId="{7340DDF2-5C39-4734-AEAD-5AE7FA8B36D6}" type="pres">
      <dgm:prSet presAssocID="{4F17FC92-C424-4676-9C98-EF5B6DD71C7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1ABFE57-35FA-4478-A55A-8FC0AF7A2070}" type="pres">
      <dgm:prSet presAssocID="{01F319B9-DCC6-4C6D-90C5-2A64B22F7599}" presName="hierRoot2" presStyleCnt="0"/>
      <dgm:spPr/>
      <dgm:t>
        <a:bodyPr/>
        <a:lstStyle/>
        <a:p>
          <a:endParaRPr lang="ru-RU"/>
        </a:p>
      </dgm:t>
    </dgm:pt>
    <dgm:pt modelId="{3A947830-52E4-462B-BBD7-3530F97994F3}" type="pres">
      <dgm:prSet presAssocID="{01F319B9-DCC6-4C6D-90C5-2A64B22F7599}" presName="composite2" presStyleCnt="0"/>
      <dgm:spPr/>
      <dgm:t>
        <a:bodyPr/>
        <a:lstStyle/>
        <a:p>
          <a:endParaRPr lang="ru-RU"/>
        </a:p>
      </dgm:t>
    </dgm:pt>
    <dgm:pt modelId="{6889381F-8FDC-4F89-B7C5-EFBFAB163EEB}" type="pres">
      <dgm:prSet presAssocID="{01F319B9-DCC6-4C6D-90C5-2A64B22F7599}" presName="background2" presStyleLbl="node2" presStyleIdx="1" presStyleCnt="3"/>
      <dgm:spPr/>
      <dgm:t>
        <a:bodyPr/>
        <a:lstStyle/>
        <a:p>
          <a:endParaRPr lang="ru-RU"/>
        </a:p>
      </dgm:t>
    </dgm:pt>
    <dgm:pt modelId="{FD023F5D-083F-4AC2-94AD-290F2AD00E9C}" type="pres">
      <dgm:prSet presAssocID="{01F319B9-DCC6-4C6D-90C5-2A64B22F759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BD2CE1-6BED-4BC5-8742-FF0E616E6793}" type="pres">
      <dgm:prSet presAssocID="{01F319B9-DCC6-4C6D-90C5-2A64B22F7599}" presName="hierChild3" presStyleCnt="0"/>
      <dgm:spPr/>
      <dgm:t>
        <a:bodyPr/>
        <a:lstStyle/>
        <a:p>
          <a:endParaRPr lang="ru-RU"/>
        </a:p>
      </dgm:t>
    </dgm:pt>
    <dgm:pt modelId="{A94762B2-4DC6-43D6-9995-A23B61884E66}" type="pres">
      <dgm:prSet presAssocID="{A487993F-157C-41C9-9119-F0C82446CEDF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FF359B8-DA36-448D-B5EF-E0EB83DC2816}" type="pres">
      <dgm:prSet presAssocID="{1AECFD4B-AA57-4319-B128-DA38EB5FB645}" presName="hierRoot3" presStyleCnt="0"/>
      <dgm:spPr/>
      <dgm:t>
        <a:bodyPr/>
        <a:lstStyle/>
        <a:p>
          <a:endParaRPr lang="ru-RU"/>
        </a:p>
      </dgm:t>
    </dgm:pt>
    <dgm:pt modelId="{663291F8-18D0-4095-ADF1-E65FAC4CA59D}" type="pres">
      <dgm:prSet presAssocID="{1AECFD4B-AA57-4319-B128-DA38EB5FB645}" presName="composite3" presStyleCnt="0"/>
      <dgm:spPr/>
      <dgm:t>
        <a:bodyPr/>
        <a:lstStyle/>
        <a:p>
          <a:endParaRPr lang="ru-RU"/>
        </a:p>
      </dgm:t>
    </dgm:pt>
    <dgm:pt modelId="{A7E8E246-820A-43A5-A0D4-6D9C2C34AE28}" type="pres">
      <dgm:prSet presAssocID="{1AECFD4B-AA57-4319-B128-DA38EB5FB645}" presName="background3" presStyleLbl="node3" presStyleIdx="1" presStyleCnt="4"/>
      <dgm:spPr/>
      <dgm:t>
        <a:bodyPr/>
        <a:lstStyle/>
        <a:p>
          <a:endParaRPr lang="ru-RU"/>
        </a:p>
      </dgm:t>
    </dgm:pt>
    <dgm:pt modelId="{AC604D04-29F2-4781-8F2E-066BC5F54FF3}" type="pres">
      <dgm:prSet presAssocID="{1AECFD4B-AA57-4319-B128-DA38EB5FB645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946679-CDD6-4A59-9CC1-507766A856DF}" type="pres">
      <dgm:prSet presAssocID="{1AECFD4B-AA57-4319-B128-DA38EB5FB645}" presName="hierChild4" presStyleCnt="0"/>
      <dgm:spPr/>
      <dgm:t>
        <a:bodyPr/>
        <a:lstStyle/>
        <a:p>
          <a:endParaRPr lang="ru-RU"/>
        </a:p>
      </dgm:t>
    </dgm:pt>
    <dgm:pt modelId="{934A10C6-2EE1-41B3-9A21-9325385FD5BB}" type="pres">
      <dgm:prSet presAssocID="{1C584AA8-7A6F-4DD2-BA1B-019FA2F6FFD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32D0FC27-A0D4-4C5B-8F73-50FBEABE032A}" type="pres">
      <dgm:prSet presAssocID="{03F776C3-F90D-4CE2-BD13-430F04E1E0D8}" presName="hierRoot2" presStyleCnt="0"/>
      <dgm:spPr/>
      <dgm:t>
        <a:bodyPr/>
        <a:lstStyle/>
        <a:p>
          <a:endParaRPr lang="ru-RU"/>
        </a:p>
      </dgm:t>
    </dgm:pt>
    <dgm:pt modelId="{964F8DBF-9323-463A-919B-6DD940D0EACD}" type="pres">
      <dgm:prSet presAssocID="{03F776C3-F90D-4CE2-BD13-430F04E1E0D8}" presName="composite2" presStyleCnt="0"/>
      <dgm:spPr/>
      <dgm:t>
        <a:bodyPr/>
        <a:lstStyle/>
        <a:p>
          <a:endParaRPr lang="ru-RU"/>
        </a:p>
      </dgm:t>
    </dgm:pt>
    <dgm:pt modelId="{594B5AD5-9190-4E9E-A8A0-29D4947EE08C}" type="pres">
      <dgm:prSet presAssocID="{03F776C3-F90D-4CE2-BD13-430F04E1E0D8}" presName="background2" presStyleLbl="node2" presStyleIdx="2" presStyleCnt="3"/>
      <dgm:spPr/>
      <dgm:t>
        <a:bodyPr/>
        <a:lstStyle/>
        <a:p>
          <a:endParaRPr lang="ru-RU"/>
        </a:p>
      </dgm:t>
    </dgm:pt>
    <dgm:pt modelId="{43D36014-52CA-4CE2-9150-A0C72028FD05}" type="pres">
      <dgm:prSet presAssocID="{03F776C3-F90D-4CE2-BD13-430F04E1E0D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E12DDE-7FA7-4A89-80CC-A5A3CAFCB219}" type="pres">
      <dgm:prSet presAssocID="{03F776C3-F90D-4CE2-BD13-430F04E1E0D8}" presName="hierChild3" presStyleCnt="0"/>
      <dgm:spPr/>
      <dgm:t>
        <a:bodyPr/>
        <a:lstStyle/>
        <a:p>
          <a:endParaRPr lang="ru-RU"/>
        </a:p>
      </dgm:t>
    </dgm:pt>
    <dgm:pt modelId="{FA9D0B58-5EE3-43F3-896A-6A22D9DD0DD4}" type="pres">
      <dgm:prSet presAssocID="{36D44A9A-4C73-45C1-938B-DF313FE9DE62}" presName="Name17" presStyleLbl="parChTrans1D3" presStyleIdx="2" presStyleCnt="4"/>
      <dgm:spPr/>
      <dgm:t>
        <a:bodyPr/>
        <a:lstStyle/>
        <a:p>
          <a:endParaRPr lang="ru-RU"/>
        </a:p>
      </dgm:t>
    </dgm:pt>
    <dgm:pt modelId="{139C8D41-2654-428D-85DE-7B79EAA5C326}" type="pres">
      <dgm:prSet presAssocID="{7C4DBA1D-7A35-4022-99C6-68B9767DEB61}" presName="hierRoot3" presStyleCnt="0"/>
      <dgm:spPr/>
      <dgm:t>
        <a:bodyPr/>
        <a:lstStyle/>
        <a:p>
          <a:endParaRPr lang="ru-RU"/>
        </a:p>
      </dgm:t>
    </dgm:pt>
    <dgm:pt modelId="{C3C288C4-7A4C-4F53-9BF9-6CD346D63D48}" type="pres">
      <dgm:prSet presAssocID="{7C4DBA1D-7A35-4022-99C6-68B9767DEB61}" presName="composite3" presStyleCnt="0"/>
      <dgm:spPr/>
      <dgm:t>
        <a:bodyPr/>
        <a:lstStyle/>
        <a:p>
          <a:endParaRPr lang="ru-RU"/>
        </a:p>
      </dgm:t>
    </dgm:pt>
    <dgm:pt modelId="{84694D90-EB29-46AD-A57A-48CA25E9A14B}" type="pres">
      <dgm:prSet presAssocID="{7C4DBA1D-7A35-4022-99C6-68B9767DEB61}" presName="background3" presStyleLbl="node3" presStyleIdx="2" presStyleCnt="4"/>
      <dgm:spPr/>
      <dgm:t>
        <a:bodyPr/>
        <a:lstStyle/>
        <a:p>
          <a:endParaRPr lang="ru-RU"/>
        </a:p>
      </dgm:t>
    </dgm:pt>
    <dgm:pt modelId="{53A7445D-C4F4-47F7-8F84-0A1A7F54AA69}" type="pres">
      <dgm:prSet presAssocID="{7C4DBA1D-7A35-4022-99C6-68B9767DEB6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853AD6-D727-4779-8232-B0DE974B8E4E}" type="pres">
      <dgm:prSet presAssocID="{7C4DBA1D-7A35-4022-99C6-68B9767DEB61}" presName="hierChild4" presStyleCnt="0"/>
      <dgm:spPr/>
      <dgm:t>
        <a:bodyPr/>
        <a:lstStyle/>
        <a:p>
          <a:endParaRPr lang="ru-RU"/>
        </a:p>
      </dgm:t>
    </dgm:pt>
    <dgm:pt modelId="{A2DBF51C-CBB9-4704-ADA4-56ABB35082EF}" type="pres">
      <dgm:prSet presAssocID="{14033698-C7E0-4C6D-91D3-CFF9CEEC4593}" presName="Name17" presStyleLbl="parChTrans1D3" presStyleIdx="3" presStyleCnt="4"/>
      <dgm:spPr/>
      <dgm:t>
        <a:bodyPr/>
        <a:lstStyle/>
        <a:p>
          <a:endParaRPr lang="ru-RU"/>
        </a:p>
      </dgm:t>
    </dgm:pt>
    <dgm:pt modelId="{CE075333-8009-4E3B-8709-0F45671F38F0}" type="pres">
      <dgm:prSet presAssocID="{899A4189-857B-433F-8248-AD25559D055F}" presName="hierRoot3" presStyleCnt="0"/>
      <dgm:spPr/>
      <dgm:t>
        <a:bodyPr/>
        <a:lstStyle/>
        <a:p>
          <a:endParaRPr lang="ru-RU"/>
        </a:p>
      </dgm:t>
    </dgm:pt>
    <dgm:pt modelId="{E2AFBA60-5197-4AA3-9E6D-073C732D6470}" type="pres">
      <dgm:prSet presAssocID="{899A4189-857B-433F-8248-AD25559D055F}" presName="composite3" presStyleCnt="0"/>
      <dgm:spPr/>
      <dgm:t>
        <a:bodyPr/>
        <a:lstStyle/>
        <a:p>
          <a:endParaRPr lang="ru-RU"/>
        </a:p>
      </dgm:t>
    </dgm:pt>
    <dgm:pt modelId="{7AD23456-3089-4A9F-B325-7DD05DBBE419}" type="pres">
      <dgm:prSet presAssocID="{899A4189-857B-433F-8248-AD25559D055F}" presName="background3" presStyleLbl="node3" presStyleIdx="3" presStyleCnt="4"/>
      <dgm:spPr/>
      <dgm:t>
        <a:bodyPr/>
        <a:lstStyle/>
        <a:p>
          <a:endParaRPr lang="ru-RU"/>
        </a:p>
      </dgm:t>
    </dgm:pt>
    <dgm:pt modelId="{BFC4E8C8-F8A5-4487-81E4-CE444C4D37AF}" type="pres">
      <dgm:prSet presAssocID="{899A4189-857B-433F-8248-AD25559D055F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E76770-FF70-489C-A4C1-2E403F5EF1B1}" type="pres">
      <dgm:prSet presAssocID="{899A4189-857B-433F-8248-AD25559D055F}" presName="hierChild4" presStyleCnt="0"/>
      <dgm:spPr/>
      <dgm:t>
        <a:bodyPr/>
        <a:lstStyle/>
        <a:p>
          <a:endParaRPr lang="ru-RU"/>
        </a:p>
      </dgm:t>
    </dgm:pt>
  </dgm:ptLst>
  <dgm:cxnLst>
    <dgm:cxn modelId="{CF2FD760-105E-4F48-BE82-FF6FDB94C153}" type="presOf" srcId="{1C584AA8-7A6F-4DD2-BA1B-019FA2F6FFD2}" destId="{934A10C6-2EE1-41B3-9A21-9325385FD5BB}" srcOrd="0" destOrd="0" presId="urn:microsoft.com/office/officeart/2005/8/layout/hierarchy1"/>
    <dgm:cxn modelId="{53C9CF74-AC74-45AE-A763-93EBA942A66D}" srcId="{C81E2E89-A285-45E6-98B0-64C24F3ED0A3}" destId="{770C22AD-F7C6-4181-941F-6B4C0286E6DB}" srcOrd="0" destOrd="0" parTransId="{C72ED147-8560-4F36-AC1A-2977DEC72C7A}" sibTransId="{9406A4FD-D1A9-462E-80FC-3EC0E5D2CC0B}"/>
    <dgm:cxn modelId="{3244D59D-0102-4BCA-BAD6-F75560D7D06A}" srcId="{770C22AD-F7C6-4181-941F-6B4C0286E6DB}" destId="{3CA82418-D750-406F-AED3-465B0338780B}" srcOrd="0" destOrd="0" parTransId="{59A60B93-47BB-43ED-8C84-408849F627A8}" sibTransId="{E19CD451-20BE-420C-93A3-F4FB2AD0BB5C}"/>
    <dgm:cxn modelId="{4B9EE6F4-6AEC-43EC-A39B-C3CFA3D75EA0}" type="presOf" srcId="{4F17FC92-C424-4676-9C98-EF5B6DD71C7E}" destId="{7340DDF2-5C39-4734-AEAD-5AE7FA8B36D6}" srcOrd="0" destOrd="0" presId="urn:microsoft.com/office/officeart/2005/8/layout/hierarchy1"/>
    <dgm:cxn modelId="{525574C3-EB2E-4220-AF15-082635512B5F}" type="presOf" srcId="{3CA82418-D750-406F-AED3-465B0338780B}" destId="{EE3C7932-FAE1-4BFA-877D-FBCDDA110FAA}" srcOrd="0" destOrd="0" presId="urn:microsoft.com/office/officeart/2005/8/layout/hierarchy1"/>
    <dgm:cxn modelId="{59BA137A-0FFD-4F92-97E5-7D9A3619891E}" type="presOf" srcId="{A487993F-157C-41C9-9119-F0C82446CEDF}" destId="{A94762B2-4DC6-43D6-9995-A23B61884E66}" srcOrd="0" destOrd="0" presId="urn:microsoft.com/office/officeart/2005/8/layout/hierarchy1"/>
    <dgm:cxn modelId="{3AD5C684-2C50-470F-A5BB-04D14E8DAAB8}" type="presOf" srcId="{03F776C3-F90D-4CE2-BD13-430F04E1E0D8}" destId="{43D36014-52CA-4CE2-9150-A0C72028FD05}" srcOrd="0" destOrd="0" presId="urn:microsoft.com/office/officeart/2005/8/layout/hierarchy1"/>
    <dgm:cxn modelId="{298ED9CA-A36A-4E34-BAB4-2C387D93BA96}" srcId="{C81E2E89-A285-45E6-98B0-64C24F3ED0A3}" destId="{03F776C3-F90D-4CE2-BD13-430F04E1E0D8}" srcOrd="2" destOrd="0" parTransId="{1C584AA8-7A6F-4DD2-BA1B-019FA2F6FFD2}" sibTransId="{53A2AD61-B4F0-4313-9089-9A499B337BF9}"/>
    <dgm:cxn modelId="{83516CC4-33D2-47BA-9E60-2425AD5D45F6}" srcId="{01F319B9-DCC6-4C6D-90C5-2A64B22F7599}" destId="{1AECFD4B-AA57-4319-B128-DA38EB5FB645}" srcOrd="0" destOrd="0" parTransId="{A487993F-157C-41C9-9119-F0C82446CEDF}" sibTransId="{008EC7B3-C521-4933-BAE2-E3F01EEBE98B}"/>
    <dgm:cxn modelId="{2B4EC1B1-6D8F-404E-8A95-5191D3A33030}" srcId="{03F776C3-F90D-4CE2-BD13-430F04E1E0D8}" destId="{7C4DBA1D-7A35-4022-99C6-68B9767DEB61}" srcOrd="0" destOrd="0" parTransId="{36D44A9A-4C73-45C1-938B-DF313FE9DE62}" sibTransId="{2CFDAB1D-6A53-4631-AD08-108C0C0DE57F}"/>
    <dgm:cxn modelId="{F1CB6918-EAA4-45ED-8DEF-ABD4FACE6FA1}" srcId="{E684D5BF-2D11-4363-87F6-0C869B4B7C23}" destId="{C81E2E89-A285-45E6-98B0-64C24F3ED0A3}" srcOrd="0" destOrd="0" parTransId="{BFC9D5B9-8AF3-46BA-BD3F-EC9EFB5C1064}" sibTransId="{630F9305-7B55-43AD-B917-7A27AAB87F33}"/>
    <dgm:cxn modelId="{C4792E13-F010-4A37-B164-419D7D332E37}" type="presOf" srcId="{C81E2E89-A285-45E6-98B0-64C24F3ED0A3}" destId="{2565D24E-08D5-45C8-A19F-3862E9994559}" srcOrd="0" destOrd="0" presId="urn:microsoft.com/office/officeart/2005/8/layout/hierarchy1"/>
    <dgm:cxn modelId="{9A109684-8AF7-4B8B-AE43-925F12E84CCF}" type="presOf" srcId="{59A60B93-47BB-43ED-8C84-408849F627A8}" destId="{8DA82436-DD2F-492A-A4BE-A682E3BA6E67}" srcOrd="0" destOrd="0" presId="urn:microsoft.com/office/officeart/2005/8/layout/hierarchy1"/>
    <dgm:cxn modelId="{96AA3BAC-2A9F-4924-844D-4F9EC887663C}" type="presOf" srcId="{01F319B9-DCC6-4C6D-90C5-2A64B22F7599}" destId="{FD023F5D-083F-4AC2-94AD-290F2AD00E9C}" srcOrd="0" destOrd="0" presId="urn:microsoft.com/office/officeart/2005/8/layout/hierarchy1"/>
    <dgm:cxn modelId="{9F9B22BC-AAB4-4BF3-9016-ACAEC6755641}" type="presOf" srcId="{770C22AD-F7C6-4181-941F-6B4C0286E6DB}" destId="{3CCAF89F-0ED0-4564-B716-269F8DADCE3F}" srcOrd="0" destOrd="0" presId="urn:microsoft.com/office/officeart/2005/8/layout/hierarchy1"/>
    <dgm:cxn modelId="{DA038358-2116-4A13-8738-A030DAC4F62A}" srcId="{C81E2E89-A285-45E6-98B0-64C24F3ED0A3}" destId="{01F319B9-DCC6-4C6D-90C5-2A64B22F7599}" srcOrd="1" destOrd="0" parTransId="{4F17FC92-C424-4676-9C98-EF5B6DD71C7E}" sibTransId="{275B6A77-DFA6-49F9-9693-6E8406CAAEC8}"/>
    <dgm:cxn modelId="{0ED088EF-91F1-4D26-8EC3-F11D3542D708}" srcId="{03F776C3-F90D-4CE2-BD13-430F04E1E0D8}" destId="{899A4189-857B-433F-8248-AD25559D055F}" srcOrd="1" destOrd="0" parTransId="{14033698-C7E0-4C6D-91D3-CFF9CEEC4593}" sibTransId="{775E3A03-3E1F-4DE9-BBFB-D582EBF6902F}"/>
    <dgm:cxn modelId="{1E3B11BA-80BD-4FC6-9A41-104B63CD92FD}" type="presOf" srcId="{14033698-C7E0-4C6D-91D3-CFF9CEEC4593}" destId="{A2DBF51C-CBB9-4704-ADA4-56ABB35082EF}" srcOrd="0" destOrd="0" presId="urn:microsoft.com/office/officeart/2005/8/layout/hierarchy1"/>
    <dgm:cxn modelId="{0E724B64-97F4-4C89-BED9-A428B6552663}" type="presOf" srcId="{7C4DBA1D-7A35-4022-99C6-68B9767DEB61}" destId="{53A7445D-C4F4-47F7-8F84-0A1A7F54AA69}" srcOrd="0" destOrd="0" presId="urn:microsoft.com/office/officeart/2005/8/layout/hierarchy1"/>
    <dgm:cxn modelId="{AC2C4494-B094-4584-9B4C-ADDB711CD976}" type="presOf" srcId="{36D44A9A-4C73-45C1-938B-DF313FE9DE62}" destId="{FA9D0B58-5EE3-43F3-896A-6A22D9DD0DD4}" srcOrd="0" destOrd="0" presId="urn:microsoft.com/office/officeart/2005/8/layout/hierarchy1"/>
    <dgm:cxn modelId="{6EE66C1F-C8F6-4FCD-83AB-D8AAE6260989}" type="presOf" srcId="{1AECFD4B-AA57-4319-B128-DA38EB5FB645}" destId="{AC604D04-29F2-4781-8F2E-066BC5F54FF3}" srcOrd="0" destOrd="0" presId="urn:microsoft.com/office/officeart/2005/8/layout/hierarchy1"/>
    <dgm:cxn modelId="{3BE70756-B24B-4D2D-837D-4D7ACC6560A0}" type="presOf" srcId="{E684D5BF-2D11-4363-87F6-0C869B4B7C23}" destId="{C5D379C3-5666-480E-9029-871D1166A62E}" srcOrd="0" destOrd="0" presId="urn:microsoft.com/office/officeart/2005/8/layout/hierarchy1"/>
    <dgm:cxn modelId="{62AD5D6D-8C1B-4E8A-BA1B-DB684635A599}" type="presOf" srcId="{899A4189-857B-433F-8248-AD25559D055F}" destId="{BFC4E8C8-F8A5-4487-81E4-CE444C4D37AF}" srcOrd="0" destOrd="0" presId="urn:microsoft.com/office/officeart/2005/8/layout/hierarchy1"/>
    <dgm:cxn modelId="{9FA94EA9-790F-4331-B7FE-DBAA23C3CD20}" type="presOf" srcId="{C72ED147-8560-4F36-AC1A-2977DEC72C7A}" destId="{80315843-A27D-4DDC-B128-1DAEF03C1C40}" srcOrd="0" destOrd="0" presId="urn:microsoft.com/office/officeart/2005/8/layout/hierarchy1"/>
    <dgm:cxn modelId="{0D2455F9-3111-4371-85A1-F78A2975B66E}" type="presParOf" srcId="{C5D379C3-5666-480E-9029-871D1166A62E}" destId="{F30310D0-9320-4E75-860E-6D545AC035BD}" srcOrd="0" destOrd="0" presId="urn:microsoft.com/office/officeart/2005/8/layout/hierarchy1"/>
    <dgm:cxn modelId="{9AF0C7E3-ED39-41CE-944A-317E1B5B787C}" type="presParOf" srcId="{F30310D0-9320-4E75-860E-6D545AC035BD}" destId="{86522CD8-0FE8-4B0D-9331-A59D2F29ABF1}" srcOrd="0" destOrd="0" presId="urn:microsoft.com/office/officeart/2005/8/layout/hierarchy1"/>
    <dgm:cxn modelId="{9BB7D2B2-1C98-4B0B-B5BF-6BDA7B815B71}" type="presParOf" srcId="{86522CD8-0FE8-4B0D-9331-A59D2F29ABF1}" destId="{922D5858-FF11-4E28-B450-5F90619FA17C}" srcOrd="0" destOrd="0" presId="urn:microsoft.com/office/officeart/2005/8/layout/hierarchy1"/>
    <dgm:cxn modelId="{068D8AE2-7430-482D-898C-982098C775B9}" type="presParOf" srcId="{86522CD8-0FE8-4B0D-9331-A59D2F29ABF1}" destId="{2565D24E-08D5-45C8-A19F-3862E9994559}" srcOrd="1" destOrd="0" presId="urn:microsoft.com/office/officeart/2005/8/layout/hierarchy1"/>
    <dgm:cxn modelId="{75205D52-0DEB-4113-B532-BF0317350216}" type="presParOf" srcId="{F30310D0-9320-4E75-860E-6D545AC035BD}" destId="{300EA12C-FBC7-402E-8E65-37CFB034207F}" srcOrd="1" destOrd="0" presId="urn:microsoft.com/office/officeart/2005/8/layout/hierarchy1"/>
    <dgm:cxn modelId="{9CF890BB-62C4-49AC-97FA-196BF95E3196}" type="presParOf" srcId="{300EA12C-FBC7-402E-8E65-37CFB034207F}" destId="{80315843-A27D-4DDC-B128-1DAEF03C1C40}" srcOrd="0" destOrd="0" presId="urn:microsoft.com/office/officeart/2005/8/layout/hierarchy1"/>
    <dgm:cxn modelId="{66F3CDB9-DEF0-46C9-9B29-6C16930B6DBC}" type="presParOf" srcId="{300EA12C-FBC7-402E-8E65-37CFB034207F}" destId="{31DA70AA-3BA6-4717-8CEF-11B7C2E8C4EB}" srcOrd="1" destOrd="0" presId="urn:microsoft.com/office/officeart/2005/8/layout/hierarchy1"/>
    <dgm:cxn modelId="{66A8F4F6-EFAC-4F38-BAF6-92E508C81D6A}" type="presParOf" srcId="{31DA70AA-3BA6-4717-8CEF-11B7C2E8C4EB}" destId="{B504F2CD-5FF1-424A-A736-6B4FA6CC43E8}" srcOrd="0" destOrd="0" presId="urn:microsoft.com/office/officeart/2005/8/layout/hierarchy1"/>
    <dgm:cxn modelId="{FD8E0507-71C5-42A3-B5BB-16163C485EE4}" type="presParOf" srcId="{B504F2CD-5FF1-424A-A736-6B4FA6CC43E8}" destId="{DF037A93-45EC-4A30-BB4E-4EB8E0BAABD7}" srcOrd="0" destOrd="0" presId="urn:microsoft.com/office/officeart/2005/8/layout/hierarchy1"/>
    <dgm:cxn modelId="{1B47EF4F-70CE-4F60-8C68-9A9A4657A037}" type="presParOf" srcId="{B504F2CD-5FF1-424A-A736-6B4FA6CC43E8}" destId="{3CCAF89F-0ED0-4564-B716-269F8DADCE3F}" srcOrd="1" destOrd="0" presId="urn:microsoft.com/office/officeart/2005/8/layout/hierarchy1"/>
    <dgm:cxn modelId="{7DF8C9A3-8763-4A0B-B2E6-92447A73385E}" type="presParOf" srcId="{31DA70AA-3BA6-4717-8CEF-11B7C2E8C4EB}" destId="{340D4DA7-C003-42BA-A524-5CD8A0FBAA9E}" srcOrd="1" destOrd="0" presId="urn:microsoft.com/office/officeart/2005/8/layout/hierarchy1"/>
    <dgm:cxn modelId="{BDC5BC42-F409-47CB-A6DA-9DC22E48294C}" type="presParOf" srcId="{340D4DA7-C003-42BA-A524-5CD8A0FBAA9E}" destId="{8DA82436-DD2F-492A-A4BE-A682E3BA6E67}" srcOrd="0" destOrd="0" presId="urn:microsoft.com/office/officeart/2005/8/layout/hierarchy1"/>
    <dgm:cxn modelId="{079BCAC5-E3B6-41A9-83A4-D2C1E3101F33}" type="presParOf" srcId="{340D4DA7-C003-42BA-A524-5CD8A0FBAA9E}" destId="{9030C2B8-3C18-4E02-ABBE-DCA354CD9A0B}" srcOrd="1" destOrd="0" presId="urn:microsoft.com/office/officeart/2005/8/layout/hierarchy1"/>
    <dgm:cxn modelId="{5F31095B-F4B8-4A35-83DA-42A569DF3D6D}" type="presParOf" srcId="{9030C2B8-3C18-4E02-ABBE-DCA354CD9A0B}" destId="{BFF286C8-B6D4-4C37-8D41-73BB7DEBBA4F}" srcOrd="0" destOrd="0" presId="urn:microsoft.com/office/officeart/2005/8/layout/hierarchy1"/>
    <dgm:cxn modelId="{1FAD5902-7072-45AE-A304-D9DA8BBAA689}" type="presParOf" srcId="{BFF286C8-B6D4-4C37-8D41-73BB7DEBBA4F}" destId="{977CA5D6-27CF-4937-9123-4F892DB37ABD}" srcOrd="0" destOrd="0" presId="urn:microsoft.com/office/officeart/2005/8/layout/hierarchy1"/>
    <dgm:cxn modelId="{0A39D073-79FF-47DC-805E-01A73FBB27EF}" type="presParOf" srcId="{BFF286C8-B6D4-4C37-8D41-73BB7DEBBA4F}" destId="{EE3C7932-FAE1-4BFA-877D-FBCDDA110FAA}" srcOrd="1" destOrd="0" presId="urn:microsoft.com/office/officeart/2005/8/layout/hierarchy1"/>
    <dgm:cxn modelId="{68C2D2B0-A168-4231-916D-1FDC9793115E}" type="presParOf" srcId="{9030C2B8-3C18-4E02-ABBE-DCA354CD9A0B}" destId="{C8B87971-A830-498D-BC5B-65B5395C0FE4}" srcOrd="1" destOrd="0" presId="urn:microsoft.com/office/officeart/2005/8/layout/hierarchy1"/>
    <dgm:cxn modelId="{10CFD2F1-A7BF-44BC-B18C-15F656D21F38}" type="presParOf" srcId="{300EA12C-FBC7-402E-8E65-37CFB034207F}" destId="{7340DDF2-5C39-4734-AEAD-5AE7FA8B36D6}" srcOrd="2" destOrd="0" presId="urn:microsoft.com/office/officeart/2005/8/layout/hierarchy1"/>
    <dgm:cxn modelId="{E0C827E3-AD73-41BD-8B4C-94CA99239B9A}" type="presParOf" srcId="{300EA12C-FBC7-402E-8E65-37CFB034207F}" destId="{51ABFE57-35FA-4478-A55A-8FC0AF7A2070}" srcOrd="3" destOrd="0" presId="urn:microsoft.com/office/officeart/2005/8/layout/hierarchy1"/>
    <dgm:cxn modelId="{1821CE17-804D-477C-B768-509C9DE781E2}" type="presParOf" srcId="{51ABFE57-35FA-4478-A55A-8FC0AF7A2070}" destId="{3A947830-52E4-462B-BBD7-3530F97994F3}" srcOrd="0" destOrd="0" presId="urn:microsoft.com/office/officeart/2005/8/layout/hierarchy1"/>
    <dgm:cxn modelId="{45C76AA4-C6F1-4FF3-8BCA-A01D55585A49}" type="presParOf" srcId="{3A947830-52E4-462B-BBD7-3530F97994F3}" destId="{6889381F-8FDC-4F89-B7C5-EFBFAB163EEB}" srcOrd="0" destOrd="0" presId="urn:microsoft.com/office/officeart/2005/8/layout/hierarchy1"/>
    <dgm:cxn modelId="{061430B7-7F2B-4FF8-8589-C7131995E6EC}" type="presParOf" srcId="{3A947830-52E4-462B-BBD7-3530F97994F3}" destId="{FD023F5D-083F-4AC2-94AD-290F2AD00E9C}" srcOrd="1" destOrd="0" presId="urn:microsoft.com/office/officeart/2005/8/layout/hierarchy1"/>
    <dgm:cxn modelId="{135A7180-FFC2-4340-8105-920A5CC34B76}" type="presParOf" srcId="{51ABFE57-35FA-4478-A55A-8FC0AF7A2070}" destId="{19BD2CE1-6BED-4BC5-8742-FF0E616E6793}" srcOrd="1" destOrd="0" presId="urn:microsoft.com/office/officeart/2005/8/layout/hierarchy1"/>
    <dgm:cxn modelId="{81604A15-70A6-44CC-8E45-E041A3759CC8}" type="presParOf" srcId="{19BD2CE1-6BED-4BC5-8742-FF0E616E6793}" destId="{A94762B2-4DC6-43D6-9995-A23B61884E66}" srcOrd="0" destOrd="0" presId="urn:microsoft.com/office/officeart/2005/8/layout/hierarchy1"/>
    <dgm:cxn modelId="{12D46F15-0D81-433D-A288-212A5DE0E455}" type="presParOf" srcId="{19BD2CE1-6BED-4BC5-8742-FF0E616E6793}" destId="{2FF359B8-DA36-448D-B5EF-E0EB83DC2816}" srcOrd="1" destOrd="0" presId="urn:microsoft.com/office/officeart/2005/8/layout/hierarchy1"/>
    <dgm:cxn modelId="{BCEC9EE3-4FF2-4947-88B8-D876E0028446}" type="presParOf" srcId="{2FF359B8-DA36-448D-B5EF-E0EB83DC2816}" destId="{663291F8-18D0-4095-ADF1-E65FAC4CA59D}" srcOrd="0" destOrd="0" presId="urn:microsoft.com/office/officeart/2005/8/layout/hierarchy1"/>
    <dgm:cxn modelId="{61384D22-0EBF-404C-A582-94DB97D0DF60}" type="presParOf" srcId="{663291F8-18D0-4095-ADF1-E65FAC4CA59D}" destId="{A7E8E246-820A-43A5-A0D4-6D9C2C34AE28}" srcOrd="0" destOrd="0" presId="urn:microsoft.com/office/officeart/2005/8/layout/hierarchy1"/>
    <dgm:cxn modelId="{4E214CC9-DDD3-48BF-A204-0EA8706A3202}" type="presParOf" srcId="{663291F8-18D0-4095-ADF1-E65FAC4CA59D}" destId="{AC604D04-29F2-4781-8F2E-066BC5F54FF3}" srcOrd="1" destOrd="0" presId="urn:microsoft.com/office/officeart/2005/8/layout/hierarchy1"/>
    <dgm:cxn modelId="{9CD112F0-0D03-4E24-A074-36AD133BD186}" type="presParOf" srcId="{2FF359B8-DA36-448D-B5EF-E0EB83DC2816}" destId="{5C946679-CDD6-4A59-9CC1-507766A856DF}" srcOrd="1" destOrd="0" presId="urn:microsoft.com/office/officeart/2005/8/layout/hierarchy1"/>
    <dgm:cxn modelId="{92038443-9490-4E0A-A52E-5558ED6AE0C9}" type="presParOf" srcId="{300EA12C-FBC7-402E-8E65-37CFB034207F}" destId="{934A10C6-2EE1-41B3-9A21-9325385FD5BB}" srcOrd="4" destOrd="0" presId="urn:microsoft.com/office/officeart/2005/8/layout/hierarchy1"/>
    <dgm:cxn modelId="{9DF87B3A-6728-4A47-876D-ADDBF8DDF664}" type="presParOf" srcId="{300EA12C-FBC7-402E-8E65-37CFB034207F}" destId="{32D0FC27-A0D4-4C5B-8F73-50FBEABE032A}" srcOrd="5" destOrd="0" presId="urn:microsoft.com/office/officeart/2005/8/layout/hierarchy1"/>
    <dgm:cxn modelId="{DDB968BE-B069-4F0F-9C5A-5D40FF136784}" type="presParOf" srcId="{32D0FC27-A0D4-4C5B-8F73-50FBEABE032A}" destId="{964F8DBF-9323-463A-919B-6DD940D0EACD}" srcOrd="0" destOrd="0" presId="urn:microsoft.com/office/officeart/2005/8/layout/hierarchy1"/>
    <dgm:cxn modelId="{988E4B69-4F04-4230-9F77-FD55BBA9A653}" type="presParOf" srcId="{964F8DBF-9323-463A-919B-6DD940D0EACD}" destId="{594B5AD5-9190-4E9E-A8A0-29D4947EE08C}" srcOrd="0" destOrd="0" presId="urn:microsoft.com/office/officeart/2005/8/layout/hierarchy1"/>
    <dgm:cxn modelId="{5A42170C-7F0B-4A0F-AA7E-0B052CCCED85}" type="presParOf" srcId="{964F8DBF-9323-463A-919B-6DD940D0EACD}" destId="{43D36014-52CA-4CE2-9150-A0C72028FD05}" srcOrd="1" destOrd="0" presId="urn:microsoft.com/office/officeart/2005/8/layout/hierarchy1"/>
    <dgm:cxn modelId="{2AA62A43-4E36-4989-8C12-C6664B0E360C}" type="presParOf" srcId="{32D0FC27-A0D4-4C5B-8F73-50FBEABE032A}" destId="{C9E12DDE-7FA7-4A89-80CC-A5A3CAFCB219}" srcOrd="1" destOrd="0" presId="urn:microsoft.com/office/officeart/2005/8/layout/hierarchy1"/>
    <dgm:cxn modelId="{0D4DBE0D-EF9A-451A-838B-3C3AC70BE30A}" type="presParOf" srcId="{C9E12DDE-7FA7-4A89-80CC-A5A3CAFCB219}" destId="{FA9D0B58-5EE3-43F3-896A-6A22D9DD0DD4}" srcOrd="0" destOrd="0" presId="urn:microsoft.com/office/officeart/2005/8/layout/hierarchy1"/>
    <dgm:cxn modelId="{5EA9FC90-F7C9-4759-BF81-C0C1F342A9C9}" type="presParOf" srcId="{C9E12DDE-7FA7-4A89-80CC-A5A3CAFCB219}" destId="{139C8D41-2654-428D-85DE-7B79EAA5C326}" srcOrd="1" destOrd="0" presId="urn:microsoft.com/office/officeart/2005/8/layout/hierarchy1"/>
    <dgm:cxn modelId="{488F3EED-AB22-402A-AA04-C6F419BA5779}" type="presParOf" srcId="{139C8D41-2654-428D-85DE-7B79EAA5C326}" destId="{C3C288C4-7A4C-4F53-9BF9-6CD346D63D48}" srcOrd="0" destOrd="0" presId="urn:microsoft.com/office/officeart/2005/8/layout/hierarchy1"/>
    <dgm:cxn modelId="{C96E7DD8-88F6-49C5-8A03-3B90A0F5AD3D}" type="presParOf" srcId="{C3C288C4-7A4C-4F53-9BF9-6CD346D63D48}" destId="{84694D90-EB29-46AD-A57A-48CA25E9A14B}" srcOrd="0" destOrd="0" presId="urn:microsoft.com/office/officeart/2005/8/layout/hierarchy1"/>
    <dgm:cxn modelId="{9CB3631E-BCB1-4D42-8F8B-569B9AF26948}" type="presParOf" srcId="{C3C288C4-7A4C-4F53-9BF9-6CD346D63D48}" destId="{53A7445D-C4F4-47F7-8F84-0A1A7F54AA69}" srcOrd="1" destOrd="0" presId="urn:microsoft.com/office/officeart/2005/8/layout/hierarchy1"/>
    <dgm:cxn modelId="{F878E123-FEEB-45BB-9EFD-A65CA276A6DA}" type="presParOf" srcId="{139C8D41-2654-428D-85DE-7B79EAA5C326}" destId="{30853AD6-D727-4779-8232-B0DE974B8E4E}" srcOrd="1" destOrd="0" presId="urn:microsoft.com/office/officeart/2005/8/layout/hierarchy1"/>
    <dgm:cxn modelId="{40328BF6-03EC-423F-8ECD-A5B64C97B09C}" type="presParOf" srcId="{C9E12DDE-7FA7-4A89-80CC-A5A3CAFCB219}" destId="{A2DBF51C-CBB9-4704-ADA4-56ABB35082EF}" srcOrd="2" destOrd="0" presId="urn:microsoft.com/office/officeart/2005/8/layout/hierarchy1"/>
    <dgm:cxn modelId="{F6D2752B-D2B0-4AB3-812E-E2A322966141}" type="presParOf" srcId="{C9E12DDE-7FA7-4A89-80CC-A5A3CAFCB219}" destId="{CE075333-8009-4E3B-8709-0F45671F38F0}" srcOrd="3" destOrd="0" presId="urn:microsoft.com/office/officeart/2005/8/layout/hierarchy1"/>
    <dgm:cxn modelId="{9ECFEEEF-BB7B-4E38-9AF7-D284A4D7A320}" type="presParOf" srcId="{CE075333-8009-4E3B-8709-0F45671F38F0}" destId="{E2AFBA60-5197-4AA3-9E6D-073C732D6470}" srcOrd="0" destOrd="0" presId="urn:microsoft.com/office/officeart/2005/8/layout/hierarchy1"/>
    <dgm:cxn modelId="{6CBCEFA7-16AB-478D-8C50-B04C8387CEEC}" type="presParOf" srcId="{E2AFBA60-5197-4AA3-9E6D-073C732D6470}" destId="{7AD23456-3089-4A9F-B325-7DD05DBBE419}" srcOrd="0" destOrd="0" presId="urn:microsoft.com/office/officeart/2005/8/layout/hierarchy1"/>
    <dgm:cxn modelId="{6B4E7A50-FD4D-4F4B-AC74-0AE44F0BF164}" type="presParOf" srcId="{E2AFBA60-5197-4AA3-9E6D-073C732D6470}" destId="{BFC4E8C8-F8A5-4487-81E4-CE444C4D37AF}" srcOrd="1" destOrd="0" presId="urn:microsoft.com/office/officeart/2005/8/layout/hierarchy1"/>
    <dgm:cxn modelId="{C69FC5E4-9A76-4EC5-808D-69C70F52C68E}" type="presParOf" srcId="{CE075333-8009-4E3B-8709-0F45671F38F0}" destId="{F7E76770-FF70-489C-A4C1-2E403F5EF1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42BF3-3DE9-4CEB-94D0-561C8C440FD5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765E7A-CFED-476B-8D26-54C0A1DC406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Компетенции – профессиональные задачи – конкретные действия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3157DD7-D906-41B7-BE37-89A16A4C6C1F}" type="parTrans" cxnId="{5247FA0C-FE72-4F93-9250-48A4CC0E26CB}">
      <dgm:prSet/>
      <dgm:spPr/>
      <dgm:t>
        <a:bodyPr/>
        <a:lstStyle/>
        <a:p>
          <a:endParaRPr lang="ru-RU"/>
        </a:p>
      </dgm:t>
    </dgm:pt>
    <dgm:pt modelId="{42E0AC7C-6AB2-4A5E-B9DC-432ADDC31875}" type="sibTrans" cxnId="{5247FA0C-FE72-4F93-9250-48A4CC0E26CB}">
      <dgm:prSet/>
      <dgm:spPr/>
      <dgm:t>
        <a:bodyPr/>
        <a:lstStyle/>
        <a:p>
          <a:endParaRPr lang="ru-RU"/>
        </a:p>
      </dgm:t>
    </dgm:pt>
    <dgm:pt modelId="{AFD32E8F-2611-4E14-8BB3-D7327E71471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Пошаговое решение поставленной задачи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744B094-7217-4149-9528-F8FEFB27658D}" type="parTrans" cxnId="{98EB44F2-2D5C-4703-8CFF-F9B3BEA263C1}">
      <dgm:prSet/>
      <dgm:spPr/>
      <dgm:t>
        <a:bodyPr/>
        <a:lstStyle/>
        <a:p>
          <a:endParaRPr lang="ru-RU"/>
        </a:p>
      </dgm:t>
    </dgm:pt>
    <dgm:pt modelId="{8B4C14CD-B534-41B4-8A51-0009B305170A}" type="sibTrans" cxnId="{98EB44F2-2D5C-4703-8CFF-F9B3BEA263C1}">
      <dgm:prSet/>
      <dgm:spPr/>
      <dgm:t>
        <a:bodyPr/>
        <a:lstStyle/>
        <a:p>
          <a:endParaRPr lang="ru-RU"/>
        </a:p>
      </dgm:t>
    </dgm:pt>
    <dgm:pt modelId="{2727D888-2C60-4197-AF87-5CD23F61F4D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Результат выполнения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C5B42CF-7FA9-48B2-B781-F0494724735C}" type="parTrans" cxnId="{6FDB8AC9-475D-4C21-8455-A2D474A5C323}">
      <dgm:prSet/>
      <dgm:spPr/>
      <dgm:t>
        <a:bodyPr/>
        <a:lstStyle/>
        <a:p>
          <a:endParaRPr lang="ru-RU"/>
        </a:p>
      </dgm:t>
    </dgm:pt>
    <dgm:pt modelId="{7F39164E-9B8E-4BEE-B3B6-23753EE5AEAD}" type="sibTrans" cxnId="{6FDB8AC9-475D-4C21-8455-A2D474A5C323}">
      <dgm:prSet/>
      <dgm:spPr/>
      <dgm:t>
        <a:bodyPr/>
        <a:lstStyle/>
        <a:p>
          <a:endParaRPr lang="ru-RU"/>
        </a:p>
      </dgm:t>
    </dgm:pt>
    <dgm:pt modelId="{FA92D893-AD6E-4495-9A53-D59E773275E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Обеспечение выполнения действия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65C9A1A-5226-4CBB-95FE-2A6BE560625B}" type="parTrans" cxnId="{1DEDDB37-4048-4243-9DDF-78CEA7B0300F}">
      <dgm:prSet/>
      <dgm:spPr/>
      <dgm:t>
        <a:bodyPr/>
        <a:lstStyle/>
        <a:p>
          <a:endParaRPr lang="ru-RU"/>
        </a:p>
      </dgm:t>
    </dgm:pt>
    <dgm:pt modelId="{B53F3A0B-9823-41D2-92FC-1CAF025085B2}" type="sibTrans" cxnId="{1DEDDB37-4048-4243-9DDF-78CEA7B0300F}">
      <dgm:prSet/>
      <dgm:spPr/>
      <dgm:t>
        <a:bodyPr/>
        <a:lstStyle/>
        <a:p>
          <a:endParaRPr lang="ru-RU"/>
        </a:p>
      </dgm:t>
    </dgm:pt>
    <dgm:pt modelId="{FD106B39-B93A-487A-A4F6-B74397EEA74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Вопросы, возникающие при выполнении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9CCCF85-466A-4AB4-BDA5-ED0D4258124A}" type="parTrans" cxnId="{3AC7B90C-9E4F-4B1D-9F6B-5B28EF7F3748}">
      <dgm:prSet/>
      <dgm:spPr/>
      <dgm:t>
        <a:bodyPr/>
        <a:lstStyle/>
        <a:p>
          <a:endParaRPr lang="ru-RU"/>
        </a:p>
      </dgm:t>
    </dgm:pt>
    <dgm:pt modelId="{EE1E2DAF-776C-4814-8880-BA27D9B0DDF5}" type="sibTrans" cxnId="{3AC7B90C-9E4F-4B1D-9F6B-5B28EF7F3748}">
      <dgm:prSet/>
      <dgm:spPr/>
      <dgm:t>
        <a:bodyPr/>
        <a:lstStyle/>
        <a:p>
          <a:endParaRPr lang="ru-RU"/>
        </a:p>
      </dgm:t>
    </dgm:pt>
    <dgm:pt modelId="{AEC78E07-98E7-4E79-9A5C-BBF54B47F31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Рекомендации для выбора правильного решения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4331869-5BCC-422F-9C6E-4E1F6B0C0075}" type="parTrans" cxnId="{53F4C4F5-B4E7-4EB4-91F7-EF3F62DE5E1C}">
      <dgm:prSet/>
      <dgm:spPr/>
      <dgm:t>
        <a:bodyPr/>
        <a:lstStyle/>
        <a:p>
          <a:endParaRPr lang="ru-RU"/>
        </a:p>
      </dgm:t>
    </dgm:pt>
    <dgm:pt modelId="{52DC466D-D40E-44EE-A362-2C0CE62428CA}" type="sibTrans" cxnId="{53F4C4F5-B4E7-4EB4-91F7-EF3F62DE5E1C}">
      <dgm:prSet/>
      <dgm:spPr/>
      <dgm:t>
        <a:bodyPr/>
        <a:lstStyle/>
        <a:p>
          <a:endParaRPr lang="ru-RU"/>
        </a:p>
      </dgm:t>
    </dgm:pt>
    <dgm:pt modelId="{A35AB282-8167-4E6E-A967-0D883A7C9F7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Последствия принятия неправильного решения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03C2296-1937-428D-B69A-47356B32BC91}" type="parTrans" cxnId="{DB808BE4-C6C4-4810-A44B-057DAA8E87E6}">
      <dgm:prSet/>
      <dgm:spPr/>
      <dgm:t>
        <a:bodyPr/>
        <a:lstStyle/>
        <a:p>
          <a:endParaRPr lang="ru-RU"/>
        </a:p>
      </dgm:t>
    </dgm:pt>
    <dgm:pt modelId="{22F9C96C-A78A-457A-AEE2-AC9E74C06F59}" type="sibTrans" cxnId="{DB808BE4-C6C4-4810-A44B-057DAA8E87E6}">
      <dgm:prSet/>
      <dgm:spPr/>
      <dgm:t>
        <a:bodyPr/>
        <a:lstStyle/>
        <a:p>
          <a:endParaRPr lang="ru-RU"/>
        </a:p>
      </dgm:t>
    </dgm:pt>
    <dgm:pt modelId="{22DA34A4-7945-4FA5-AF42-A201DAA8C4BC}" type="pres">
      <dgm:prSet presAssocID="{F8E42BF3-3DE9-4CEB-94D0-561C8C440F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010C6-ED77-4328-9FBA-87521BD66BC8}" type="pres">
      <dgm:prSet presAssocID="{FF765E7A-CFED-476B-8D26-54C0A1DC406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B9820-350D-4679-9C9B-5A1412FF44C8}" type="pres">
      <dgm:prSet presAssocID="{FF765E7A-CFED-476B-8D26-54C0A1DC406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248B21-018D-4E2F-A652-C76E0CD5BD56}" type="presOf" srcId="{FA92D893-AD6E-4495-9A53-D59E773275E9}" destId="{146B9820-350D-4679-9C9B-5A1412FF44C8}" srcOrd="0" destOrd="2" presId="urn:microsoft.com/office/officeart/2005/8/layout/vList2"/>
    <dgm:cxn modelId="{53F4C4F5-B4E7-4EB4-91F7-EF3F62DE5E1C}" srcId="{FF765E7A-CFED-476B-8D26-54C0A1DC4067}" destId="{AEC78E07-98E7-4E79-9A5C-BBF54B47F316}" srcOrd="4" destOrd="0" parTransId="{44331869-5BCC-422F-9C6E-4E1F6B0C0075}" sibTransId="{52DC466D-D40E-44EE-A362-2C0CE62428CA}"/>
    <dgm:cxn modelId="{5247FA0C-FE72-4F93-9250-48A4CC0E26CB}" srcId="{F8E42BF3-3DE9-4CEB-94D0-561C8C440FD5}" destId="{FF765E7A-CFED-476B-8D26-54C0A1DC4067}" srcOrd="0" destOrd="0" parTransId="{03157DD7-D906-41B7-BE37-89A16A4C6C1F}" sibTransId="{42E0AC7C-6AB2-4A5E-B9DC-432ADDC31875}"/>
    <dgm:cxn modelId="{DB808BE4-C6C4-4810-A44B-057DAA8E87E6}" srcId="{FF765E7A-CFED-476B-8D26-54C0A1DC4067}" destId="{A35AB282-8167-4E6E-A967-0D883A7C9F70}" srcOrd="5" destOrd="0" parTransId="{203C2296-1937-428D-B69A-47356B32BC91}" sibTransId="{22F9C96C-A78A-457A-AEE2-AC9E74C06F59}"/>
    <dgm:cxn modelId="{8ECCEBD5-F428-44BB-9A6B-BDEF2C892D79}" type="presOf" srcId="{FD106B39-B93A-487A-A4F6-B74397EEA745}" destId="{146B9820-350D-4679-9C9B-5A1412FF44C8}" srcOrd="0" destOrd="3" presId="urn:microsoft.com/office/officeart/2005/8/layout/vList2"/>
    <dgm:cxn modelId="{501CBCD2-A35A-4348-ACB4-5B70D78E2C9F}" type="presOf" srcId="{AFD32E8F-2611-4E14-8BB3-D7327E714719}" destId="{146B9820-350D-4679-9C9B-5A1412FF44C8}" srcOrd="0" destOrd="0" presId="urn:microsoft.com/office/officeart/2005/8/layout/vList2"/>
    <dgm:cxn modelId="{C4F98F65-E3C0-4E2D-ADF4-9A9B1D12974F}" type="presOf" srcId="{F8E42BF3-3DE9-4CEB-94D0-561C8C440FD5}" destId="{22DA34A4-7945-4FA5-AF42-A201DAA8C4BC}" srcOrd="0" destOrd="0" presId="urn:microsoft.com/office/officeart/2005/8/layout/vList2"/>
    <dgm:cxn modelId="{095B5661-10C0-4CC2-96C2-AA62B64EC5AF}" type="presOf" srcId="{2727D888-2C60-4197-AF87-5CD23F61F4D1}" destId="{146B9820-350D-4679-9C9B-5A1412FF44C8}" srcOrd="0" destOrd="1" presId="urn:microsoft.com/office/officeart/2005/8/layout/vList2"/>
    <dgm:cxn modelId="{3AC7B90C-9E4F-4B1D-9F6B-5B28EF7F3748}" srcId="{FF765E7A-CFED-476B-8D26-54C0A1DC4067}" destId="{FD106B39-B93A-487A-A4F6-B74397EEA745}" srcOrd="3" destOrd="0" parTransId="{69CCCF85-466A-4AB4-BDA5-ED0D4258124A}" sibTransId="{EE1E2DAF-776C-4814-8880-BA27D9B0DDF5}"/>
    <dgm:cxn modelId="{31EAC7C7-FFDB-4BA0-87B7-961F2EBE1E85}" type="presOf" srcId="{A35AB282-8167-4E6E-A967-0D883A7C9F70}" destId="{146B9820-350D-4679-9C9B-5A1412FF44C8}" srcOrd="0" destOrd="5" presId="urn:microsoft.com/office/officeart/2005/8/layout/vList2"/>
    <dgm:cxn modelId="{1DEDDB37-4048-4243-9DDF-78CEA7B0300F}" srcId="{FF765E7A-CFED-476B-8D26-54C0A1DC4067}" destId="{FA92D893-AD6E-4495-9A53-D59E773275E9}" srcOrd="2" destOrd="0" parTransId="{665C9A1A-5226-4CBB-95FE-2A6BE560625B}" sibTransId="{B53F3A0B-9823-41D2-92FC-1CAF025085B2}"/>
    <dgm:cxn modelId="{6FDB8AC9-475D-4C21-8455-A2D474A5C323}" srcId="{FF765E7A-CFED-476B-8D26-54C0A1DC4067}" destId="{2727D888-2C60-4197-AF87-5CD23F61F4D1}" srcOrd="1" destOrd="0" parTransId="{5C5B42CF-7FA9-48B2-B781-F0494724735C}" sibTransId="{7F39164E-9B8E-4BEE-B3B6-23753EE5AEAD}"/>
    <dgm:cxn modelId="{98EB44F2-2D5C-4703-8CFF-F9B3BEA263C1}" srcId="{FF765E7A-CFED-476B-8D26-54C0A1DC4067}" destId="{AFD32E8F-2611-4E14-8BB3-D7327E714719}" srcOrd="0" destOrd="0" parTransId="{A744B094-7217-4149-9528-F8FEFB27658D}" sibTransId="{8B4C14CD-B534-41B4-8A51-0009B305170A}"/>
    <dgm:cxn modelId="{D0D904EC-99FF-4D61-B249-F35BD1CF9A6E}" type="presOf" srcId="{AEC78E07-98E7-4E79-9A5C-BBF54B47F316}" destId="{146B9820-350D-4679-9C9B-5A1412FF44C8}" srcOrd="0" destOrd="4" presId="urn:microsoft.com/office/officeart/2005/8/layout/vList2"/>
    <dgm:cxn modelId="{8655C6DB-BF72-4429-BB64-0E27046C1186}" type="presOf" srcId="{FF765E7A-CFED-476B-8D26-54C0A1DC4067}" destId="{FE1010C6-ED77-4328-9FBA-87521BD66BC8}" srcOrd="0" destOrd="0" presId="urn:microsoft.com/office/officeart/2005/8/layout/vList2"/>
    <dgm:cxn modelId="{8B62181D-110C-4311-ADDA-E9404626AC18}" type="presParOf" srcId="{22DA34A4-7945-4FA5-AF42-A201DAA8C4BC}" destId="{FE1010C6-ED77-4328-9FBA-87521BD66BC8}" srcOrd="0" destOrd="0" presId="urn:microsoft.com/office/officeart/2005/8/layout/vList2"/>
    <dgm:cxn modelId="{6E80135D-7501-4F11-BDE7-EDA189B555CC}" type="presParOf" srcId="{22DA34A4-7945-4FA5-AF42-A201DAA8C4BC}" destId="{146B9820-350D-4679-9C9B-5A1412FF44C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FB52C6-FA36-4D7B-9AA2-DAE44D858F55}" type="doc">
      <dgm:prSet loTypeId="urn:microsoft.com/office/officeart/2005/8/layout/default#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B4CE92-4DF4-4942-95B8-F7949505A9CD}">
      <dgm:prSet phldrT="[Текст]"/>
      <dgm:spPr/>
      <dgm:t>
        <a:bodyPr/>
        <a:lstStyle/>
        <a:p>
          <a:r>
            <a:rPr lang="ru-RU" dirty="0" smtClean="0"/>
            <a:t>Определение цели обучения</a:t>
          </a:r>
          <a:endParaRPr lang="ru-RU" dirty="0"/>
        </a:p>
      </dgm:t>
    </dgm:pt>
    <dgm:pt modelId="{EAD38ABD-42BF-4AB7-8465-A3B56E20B702}" type="parTrans" cxnId="{9156D3D3-EE31-4D9A-B246-26DACB36E406}">
      <dgm:prSet/>
      <dgm:spPr/>
      <dgm:t>
        <a:bodyPr/>
        <a:lstStyle/>
        <a:p>
          <a:endParaRPr lang="ru-RU"/>
        </a:p>
      </dgm:t>
    </dgm:pt>
    <dgm:pt modelId="{C82ACB75-0DAA-4646-B7E8-E8FA38AC2581}" type="sibTrans" cxnId="{9156D3D3-EE31-4D9A-B246-26DACB36E406}">
      <dgm:prSet/>
      <dgm:spPr/>
      <dgm:t>
        <a:bodyPr/>
        <a:lstStyle/>
        <a:p>
          <a:endParaRPr lang="ru-RU"/>
        </a:p>
      </dgm:t>
    </dgm:pt>
    <dgm:pt modelId="{B31C5236-CB60-4FEE-98D5-C6BFC75A0D44}">
      <dgm:prSet phldrT="[Текст]"/>
      <dgm:spPr/>
      <dgm:t>
        <a:bodyPr/>
        <a:lstStyle/>
        <a:p>
          <a:r>
            <a:rPr lang="ru-RU" dirty="0" smtClean="0"/>
            <a:t>Индивидуальная образовательная траектория</a:t>
          </a:r>
          <a:endParaRPr lang="ru-RU" dirty="0"/>
        </a:p>
      </dgm:t>
    </dgm:pt>
    <dgm:pt modelId="{FCB3D1A9-6FD7-448B-878B-FA8A9400DE4C}" type="parTrans" cxnId="{3C9D8A0F-05C0-4FD8-8F54-8804961448C8}">
      <dgm:prSet/>
      <dgm:spPr/>
      <dgm:t>
        <a:bodyPr/>
        <a:lstStyle/>
        <a:p>
          <a:endParaRPr lang="ru-RU"/>
        </a:p>
      </dgm:t>
    </dgm:pt>
    <dgm:pt modelId="{38AAFCDE-0E2A-44B6-9F21-A1CD36A941BB}" type="sibTrans" cxnId="{3C9D8A0F-05C0-4FD8-8F54-8804961448C8}">
      <dgm:prSet/>
      <dgm:spPr/>
      <dgm:t>
        <a:bodyPr/>
        <a:lstStyle/>
        <a:p>
          <a:endParaRPr lang="ru-RU"/>
        </a:p>
      </dgm:t>
    </dgm:pt>
    <dgm:pt modelId="{36392B0B-37C5-415E-AE08-2F77C947B792}">
      <dgm:prSet phldrT="[Текст]"/>
      <dgm:spPr/>
      <dgm:t>
        <a:bodyPr/>
        <a:lstStyle/>
        <a:p>
          <a:r>
            <a:rPr lang="ru-RU" dirty="0" smtClean="0"/>
            <a:t>Формирование образовательного результата</a:t>
          </a:r>
          <a:endParaRPr lang="ru-RU" dirty="0"/>
        </a:p>
      </dgm:t>
    </dgm:pt>
    <dgm:pt modelId="{154ACB4B-3436-475A-A240-4EF903BF343A}" type="parTrans" cxnId="{FD7A86A5-EA43-4D62-AB38-A01034055204}">
      <dgm:prSet/>
      <dgm:spPr/>
      <dgm:t>
        <a:bodyPr/>
        <a:lstStyle/>
        <a:p>
          <a:endParaRPr lang="ru-RU"/>
        </a:p>
      </dgm:t>
    </dgm:pt>
    <dgm:pt modelId="{84427620-AE10-4FA4-B325-993652E56626}" type="sibTrans" cxnId="{FD7A86A5-EA43-4D62-AB38-A01034055204}">
      <dgm:prSet/>
      <dgm:spPr/>
      <dgm:t>
        <a:bodyPr/>
        <a:lstStyle/>
        <a:p>
          <a:endParaRPr lang="ru-RU"/>
        </a:p>
      </dgm:t>
    </dgm:pt>
    <dgm:pt modelId="{7A1F7E4E-C43C-406C-852A-C00D15791026}">
      <dgm:prSet phldrT="[Текст]"/>
      <dgm:spPr/>
      <dgm:t>
        <a:bodyPr/>
        <a:lstStyle/>
        <a:p>
          <a:r>
            <a:rPr lang="ru-RU" dirty="0" smtClean="0"/>
            <a:t>Исследование реальной практики</a:t>
          </a:r>
          <a:endParaRPr lang="ru-RU" dirty="0"/>
        </a:p>
      </dgm:t>
    </dgm:pt>
    <dgm:pt modelId="{5315A960-FF3F-4FA6-9E4A-80D9734200FF}" type="parTrans" cxnId="{6D30B9D7-B3A3-452F-975D-28FA8B357D69}">
      <dgm:prSet/>
      <dgm:spPr/>
      <dgm:t>
        <a:bodyPr/>
        <a:lstStyle/>
        <a:p>
          <a:endParaRPr lang="ru-RU"/>
        </a:p>
      </dgm:t>
    </dgm:pt>
    <dgm:pt modelId="{0791848D-AA83-45BF-A703-B80E2B3CAEE6}" type="sibTrans" cxnId="{6D30B9D7-B3A3-452F-975D-28FA8B357D69}">
      <dgm:prSet/>
      <dgm:spPr/>
      <dgm:t>
        <a:bodyPr/>
        <a:lstStyle/>
        <a:p>
          <a:endParaRPr lang="ru-RU"/>
        </a:p>
      </dgm:t>
    </dgm:pt>
    <dgm:pt modelId="{C9D782B2-A8C7-4ACE-A9FC-1C076D4B6BF4}">
      <dgm:prSet phldrT="[Текст]"/>
      <dgm:spPr/>
      <dgm:t>
        <a:bodyPr/>
        <a:lstStyle/>
        <a:p>
          <a:r>
            <a:rPr lang="ru-RU" dirty="0" smtClean="0"/>
            <a:t>Ситуативность обучения</a:t>
          </a:r>
          <a:endParaRPr lang="ru-RU" dirty="0"/>
        </a:p>
      </dgm:t>
    </dgm:pt>
    <dgm:pt modelId="{CC1F6137-608B-4950-AD12-F1CBD28956A2}" type="parTrans" cxnId="{06FD3498-5828-447D-ADB3-7E29BE97C329}">
      <dgm:prSet/>
      <dgm:spPr/>
      <dgm:t>
        <a:bodyPr/>
        <a:lstStyle/>
        <a:p>
          <a:endParaRPr lang="ru-RU"/>
        </a:p>
      </dgm:t>
    </dgm:pt>
    <dgm:pt modelId="{4542F0D7-CAD1-45E3-A4D1-7C3AE13B0FC7}" type="sibTrans" cxnId="{06FD3498-5828-447D-ADB3-7E29BE97C329}">
      <dgm:prSet/>
      <dgm:spPr/>
      <dgm:t>
        <a:bodyPr/>
        <a:lstStyle/>
        <a:p>
          <a:endParaRPr lang="ru-RU"/>
        </a:p>
      </dgm:t>
    </dgm:pt>
    <dgm:pt modelId="{C9A1D325-EE26-4231-A380-5F0B9AB2846E}" type="pres">
      <dgm:prSet presAssocID="{B2FB52C6-FA36-4D7B-9AA2-DAE44D858F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11FB60-9E22-4CB6-88EE-A7ACF260584D}" type="pres">
      <dgm:prSet presAssocID="{47B4CE92-4DF4-4942-95B8-F7949505A9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9DCEE-AD7D-4FF4-86DA-65771F2C5F89}" type="pres">
      <dgm:prSet presAssocID="{C82ACB75-0DAA-4646-B7E8-E8FA38AC2581}" presName="sibTrans" presStyleCnt="0"/>
      <dgm:spPr/>
      <dgm:t>
        <a:bodyPr/>
        <a:lstStyle/>
        <a:p>
          <a:endParaRPr lang="ru-RU"/>
        </a:p>
      </dgm:t>
    </dgm:pt>
    <dgm:pt modelId="{867EECEE-387D-4494-A2CE-1151C0271D49}" type="pres">
      <dgm:prSet presAssocID="{B31C5236-CB60-4FEE-98D5-C6BFC75A0D4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635AC-7468-443F-91F2-84593882516A}" type="pres">
      <dgm:prSet presAssocID="{38AAFCDE-0E2A-44B6-9F21-A1CD36A941BB}" presName="sibTrans" presStyleCnt="0"/>
      <dgm:spPr/>
      <dgm:t>
        <a:bodyPr/>
        <a:lstStyle/>
        <a:p>
          <a:endParaRPr lang="ru-RU"/>
        </a:p>
      </dgm:t>
    </dgm:pt>
    <dgm:pt modelId="{17F42487-86B9-4EBE-B202-0450174C0ADE}" type="pres">
      <dgm:prSet presAssocID="{36392B0B-37C5-415E-AE08-2F77C947B79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DCD6F-DFE1-4CFD-A166-28E51614685A}" type="pres">
      <dgm:prSet presAssocID="{84427620-AE10-4FA4-B325-993652E56626}" presName="sibTrans" presStyleCnt="0"/>
      <dgm:spPr/>
      <dgm:t>
        <a:bodyPr/>
        <a:lstStyle/>
        <a:p>
          <a:endParaRPr lang="ru-RU"/>
        </a:p>
      </dgm:t>
    </dgm:pt>
    <dgm:pt modelId="{F70665CB-8DAF-4CB4-A893-F0DE2CE88EFE}" type="pres">
      <dgm:prSet presAssocID="{7A1F7E4E-C43C-406C-852A-C00D1579102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3873D-F8F2-4814-A8E7-5E097DD59CDA}" type="pres">
      <dgm:prSet presAssocID="{0791848D-AA83-45BF-A703-B80E2B3CAEE6}" presName="sibTrans" presStyleCnt="0"/>
      <dgm:spPr/>
      <dgm:t>
        <a:bodyPr/>
        <a:lstStyle/>
        <a:p>
          <a:endParaRPr lang="ru-RU"/>
        </a:p>
      </dgm:t>
    </dgm:pt>
    <dgm:pt modelId="{CA7F6CEB-EE67-46B3-A8A7-0D2E47E64F89}" type="pres">
      <dgm:prSet presAssocID="{C9D782B2-A8C7-4ACE-A9FC-1C076D4B6BF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30B9D7-B3A3-452F-975D-28FA8B357D69}" srcId="{B2FB52C6-FA36-4D7B-9AA2-DAE44D858F55}" destId="{7A1F7E4E-C43C-406C-852A-C00D15791026}" srcOrd="3" destOrd="0" parTransId="{5315A960-FF3F-4FA6-9E4A-80D9734200FF}" sibTransId="{0791848D-AA83-45BF-A703-B80E2B3CAEE6}"/>
    <dgm:cxn modelId="{F21DC365-86B7-4DE1-AB16-38FF98142494}" type="presOf" srcId="{47B4CE92-4DF4-4942-95B8-F7949505A9CD}" destId="{3911FB60-9E22-4CB6-88EE-A7ACF260584D}" srcOrd="0" destOrd="0" presId="urn:microsoft.com/office/officeart/2005/8/layout/default#5"/>
    <dgm:cxn modelId="{CAE75808-A541-4C37-8EFC-7CBAB2E2FA50}" type="presOf" srcId="{B2FB52C6-FA36-4D7B-9AA2-DAE44D858F55}" destId="{C9A1D325-EE26-4231-A380-5F0B9AB2846E}" srcOrd="0" destOrd="0" presId="urn:microsoft.com/office/officeart/2005/8/layout/default#5"/>
    <dgm:cxn modelId="{FD7A86A5-EA43-4D62-AB38-A01034055204}" srcId="{B2FB52C6-FA36-4D7B-9AA2-DAE44D858F55}" destId="{36392B0B-37C5-415E-AE08-2F77C947B792}" srcOrd="2" destOrd="0" parTransId="{154ACB4B-3436-475A-A240-4EF903BF343A}" sibTransId="{84427620-AE10-4FA4-B325-993652E56626}"/>
    <dgm:cxn modelId="{06FD3498-5828-447D-ADB3-7E29BE97C329}" srcId="{B2FB52C6-FA36-4D7B-9AA2-DAE44D858F55}" destId="{C9D782B2-A8C7-4ACE-A9FC-1C076D4B6BF4}" srcOrd="4" destOrd="0" parTransId="{CC1F6137-608B-4950-AD12-F1CBD28956A2}" sibTransId="{4542F0D7-CAD1-45E3-A4D1-7C3AE13B0FC7}"/>
    <dgm:cxn modelId="{3C9D8A0F-05C0-4FD8-8F54-8804961448C8}" srcId="{B2FB52C6-FA36-4D7B-9AA2-DAE44D858F55}" destId="{B31C5236-CB60-4FEE-98D5-C6BFC75A0D44}" srcOrd="1" destOrd="0" parTransId="{FCB3D1A9-6FD7-448B-878B-FA8A9400DE4C}" sibTransId="{38AAFCDE-0E2A-44B6-9F21-A1CD36A941BB}"/>
    <dgm:cxn modelId="{9156D3D3-EE31-4D9A-B246-26DACB36E406}" srcId="{B2FB52C6-FA36-4D7B-9AA2-DAE44D858F55}" destId="{47B4CE92-4DF4-4942-95B8-F7949505A9CD}" srcOrd="0" destOrd="0" parTransId="{EAD38ABD-42BF-4AB7-8465-A3B56E20B702}" sibTransId="{C82ACB75-0DAA-4646-B7E8-E8FA38AC2581}"/>
    <dgm:cxn modelId="{08DBD28C-8384-4A30-BE92-A88706E4403A}" type="presOf" srcId="{C9D782B2-A8C7-4ACE-A9FC-1C076D4B6BF4}" destId="{CA7F6CEB-EE67-46B3-A8A7-0D2E47E64F89}" srcOrd="0" destOrd="0" presId="urn:microsoft.com/office/officeart/2005/8/layout/default#5"/>
    <dgm:cxn modelId="{8C816D3B-7D67-4D8B-A277-4D15A097EC72}" type="presOf" srcId="{7A1F7E4E-C43C-406C-852A-C00D15791026}" destId="{F70665CB-8DAF-4CB4-A893-F0DE2CE88EFE}" srcOrd="0" destOrd="0" presId="urn:microsoft.com/office/officeart/2005/8/layout/default#5"/>
    <dgm:cxn modelId="{8C2CD660-9AB0-4F49-8561-8A1A796A6DFA}" type="presOf" srcId="{36392B0B-37C5-415E-AE08-2F77C947B792}" destId="{17F42487-86B9-4EBE-B202-0450174C0ADE}" srcOrd="0" destOrd="0" presId="urn:microsoft.com/office/officeart/2005/8/layout/default#5"/>
    <dgm:cxn modelId="{57671358-F50B-47D7-8A03-0AD54ECF559A}" type="presOf" srcId="{B31C5236-CB60-4FEE-98D5-C6BFC75A0D44}" destId="{867EECEE-387D-4494-A2CE-1151C0271D49}" srcOrd="0" destOrd="0" presId="urn:microsoft.com/office/officeart/2005/8/layout/default#5"/>
    <dgm:cxn modelId="{63637AD0-AA48-44DD-AFBA-2F2599E9B63A}" type="presParOf" srcId="{C9A1D325-EE26-4231-A380-5F0B9AB2846E}" destId="{3911FB60-9E22-4CB6-88EE-A7ACF260584D}" srcOrd="0" destOrd="0" presId="urn:microsoft.com/office/officeart/2005/8/layout/default#5"/>
    <dgm:cxn modelId="{3AAF2BC1-1987-4D25-B465-1E1DECB9F53E}" type="presParOf" srcId="{C9A1D325-EE26-4231-A380-5F0B9AB2846E}" destId="{8269DCEE-AD7D-4FF4-86DA-65771F2C5F89}" srcOrd="1" destOrd="0" presId="urn:microsoft.com/office/officeart/2005/8/layout/default#5"/>
    <dgm:cxn modelId="{73EDC786-ED56-46FF-B41E-9D94EFF34C24}" type="presParOf" srcId="{C9A1D325-EE26-4231-A380-5F0B9AB2846E}" destId="{867EECEE-387D-4494-A2CE-1151C0271D49}" srcOrd="2" destOrd="0" presId="urn:microsoft.com/office/officeart/2005/8/layout/default#5"/>
    <dgm:cxn modelId="{2A972D22-5855-4F7A-9D4E-60DB86056450}" type="presParOf" srcId="{C9A1D325-EE26-4231-A380-5F0B9AB2846E}" destId="{240635AC-7468-443F-91F2-84593882516A}" srcOrd="3" destOrd="0" presId="urn:microsoft.com/office/officeart/2005/8/layout/default#5"/>
    <dgm:cxn modelId="{12471432-5AFD-49D8-9589-6228039E3A15}" type="presParOf" srcId="{C9A1D325-EE26-4231-A380-5F0B9AB2846E}" destId="{17F42487-86B9-4EBE-B202-0450174C0ADE}" srcOrd="4" destOrd="0" presId="urn:microsoft.com/office/officeart/2005/8/layout/default#5"/>
    <dgm:cxn modelId="{EF5911B8-10AF-4824-9523-DFFC28897C78}" type="presParOf" srcId="{C9A1D325-EE26-4231-A380-5F0B9AB2846E}" destId="{48EDCD6F-DFE1-4CFD-A166-28E51614685A}" srcOrd="5" destOrd="0" presId="urn:microsoft.com/office/officeart/2005/8/layout/default#5"/>
    <dgm:cxn modelId="{C1BDAE94-228A-4CDB-8678-457E638D4D87}" type="presParOf" srcId="{C9A1D325-EE26-4231-A380-5F0B9AB2846E}" destId="{F70665CB-8DAF-4CB4-A893-F0DE2CE88EFE}" srcOrd="6" destOrd="0" presId="urn:microsoft.com/office/officeart/2005/8/layout/default#5"/>
    <dgm:cxn modelId="{BAA0D7F7-57B6-47BC-9148-75E6B9D0728E}" type="presParOf" srcId="{C9A1D325-EE26-4231-A380-5F0B9AB2846E}" destId="{8CC3873D-F8F2-4814-A8E7-5E097DD59CDA}" srcOrd="7" destOrd="0" presId="urn:microsoft.com/office/officeart/2005/8/layout/default#5"/>
    <dgm:cxn modelId="{C28636C5-9076-48BF-AFEF-223D097FEA8D}" type="presParOf" srcId="{C9A1D325-EE26-4231-A380-5F0B9AB2846E}" destId="{CA7F6CEB-EE67-46B3-A8A7-0D2E47E64F89}" srcOrd="8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DBF51C-CBB9-4704-ADA4-56ABB35082EF}">
      <dsp:nvSpPr>
        <dsp:cNvPr id="0" name=""/>
        <dsp:cNvSpPr/>
      </dsp:nvSpPr>
      <dsp:spPr>
        <a:xfrm>
          <a:off x="5888695" y="2850527"/>
          <a:ext cx="1011720" cy="481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119"/>
              </a:lnTo>
              <a:lnTo>
                <a:pt x="1011720" y="328119"/>
              </a:lnTo>
              <a:lnTo>
                <a:pt x="1011720" y="4814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D0B58-5EE3-43F3-896A-6A22D9DD0DD4}">
      <dsp:nvSpPr>
        <dsp:cNvPr id="0" name=""/>
        <dsp:cNvSpPr/>
      </dsp:nvSpPr>
      <dsp:spPr>
        <a:xfrm>
          <a:off x="4876974" y="2850527"/>
          <a:ext cx="1011720" cy="481487"/>
        </a:xfrm>
        <a:custGeom>
          <a:avLst/>
          <a:gdLst/>
          <a:ahLst/>
          <a:cxnLst/>
          <a:rect l="0" t="0" r="0" b="0"/>
          <a:pathLst>
            <a:path>
              <a:moveTo>
                <a:pt x="1011720" y="0"/>
              </a:moveTo>
              <a:lnTo>
                <a:pt x="1011720" y="328119"/>
              </a:lnTo>
              <a:lnTo>
                <a:pt x="0" y="328119"/>
              </a:lnTo>
              <a:lnTo>
                <a:pt x="0" y="4814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A10C6-2EE1-41B3-9A21-9325385FD5BB}">
      <dsp:nvSpPr>
        <dsp:cNvPr id="0" name=""/>
        <dsp:cNvSpPr/>
      </dsp:nvSpPr>
      <dsp:spPr>
        <a:xfrm>
          <a:off x="3359392" y="1317769"/>
          <a:ext cx="2529302" cy="481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119"/>
              </a:lnTo>
              <a:lnTo>
                <a:pt x="2529302" y="328119"/>
              </a:lnTo>
              <a:lnTo>
                <a:pt x="2529302" y="4814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762B2-4DC6-43D6-9995-A23B61884E66}">
      <dsp:nvSpPr>
        <dsp:cNvPr id="0" name=""/>
        <dsp:cNvSpPr/>
      </dsp:nvSpPr>
      <dsp:spPr>
        <a:xfrm>
          <a:off x="2807812" y="2850527"/>
          <a:ext cx="91440" cy="4814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4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0DDF2-5C39-4734-AEAD-5AE7FA8B36D6}">
      <dsp:nvSpPr>
        <dsp:cNvPr id="0" name=""/>
        <dsp:cNvSpPr/>
      </dsp:nvSpPr>
      <dsp:spPr>
        <a:xfrm>
          <a:off x="2853532" y="1317769"/>
          <a:ext cx="505860" cy="481487"/>
        </a:xfrm>
        <a:custGeom>
          <a:avLst/>
          <a:gdLst/>
          <a:ahLst/>
          <a:cxnLst/>
          <a:rect l="0" t="0" r="0" b="0"/>
          <a:pathLst>
            <a:path>
              <a:moveTo>
                <a:pt x="505860" y="0"/>
              </a:moveTo>
              <a:lnTo>
                <a:pt x="505860" y="328119"/>
              </a:lnTo>
              <a:lnTo>
                <a:pt x="0" y="328119"/>
              </a:lnTo>
              <a:lnTo>
                <a:pt x="0" y="4814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82436-DD2F-492A-A4BE-A682E3BA6E67}">
      <dsp:nvSpPr>
        <dsp:cNvPr id="0" name=""/>
        <dsp:cNvSpPr/>
      </dsp:nvSpPr>
      <dsp:spPr>
        <a:xfrm>
          <a:off x="784370" y="2850527"/>
          <a:ext cx="91440" cy="4814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4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15843-A27D-4DDC-B128-1DAEF03C1C40}">
      <dsp:nvSpPr>
        <dsp:cNvPr id="0" name=""/>
        <dsp:cNvSpPr/>
      </dsp:nvSpPr>
      <dsp:spPr>
        <a:xfrm>
          <a:off x="830090" y="1317769"/>
          <a:ext cx="2529302" cy="481487"/>
        </a:xfrm>
        <a:custGeom>
          <a:avLst/>
          <a:gdLst/>
          <a:ahLst/>
          <a:cxnLst/>
          <a:rect l="0" t="0" r="0" b="0"/>
          <a:pathLst>
            <a:path>
              <a:moveTo>
                <a:pt x="2529302" y="0"/>
              </a:moveTo>
              <a:lnTo>
                <a:pt x="2529302" y="328119"/>
              </a:lnTo>
              <a:lnTo>
                <a:pt x="0" y="328119"/>
              </a:lnTo>
              <a:lnTo>
                <a:pt x="0" y="4814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D5858-FF11-4E28-B450-5F90619FA17C}">
      <dsp:nvSpPr>
        <dsp:cNvPr id="0" name=""/>
        <dsp:cNvSpPr/>
      </dsp:nvSpPr>
      <dsp:spPr>
        <a:xfrm>
          <a:off x="2531621" y="266499"/>
          <a:ext cx="1655543" cy="1051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65D24E-08D5-45C8-A19F-3862E9994559}">
      <dsp:nvSpPr>
        <dsp:cNvPr id="0" name=""/>
        <dsp:cNvSpPr/>
      </dsp:nvSpPr>
      <dsp:spPr>
        <a:xfrm>
          <a:off x="2715570" y="441251"/>
          <a:ext cx="1655543" cy="105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Практико-ориентированное обучение</a:t>
          </a:r>
          <a:endParaRPr lang="ru-RU" sz="1200" kern="1200" dirty="0"/>
        </a:p>
      </dsp:txBody>
      <dsp:txXfrm>
        <a:off x="2715570" y="441251"/>
        <a:ext cx="1655543" cy="1051270"/>
      </dsp:txXfrm>
    </dsp:sp>
    <dsp:sp modelId="{DF037A93-45EC-4A30-BB4E-4EB8E0BAABD7}">
      <dsp:nvSpPr>
        <dsp:cNvPr id="0" name=""/>
        <dsp:cNvSpPr/>
      </dsp:nvSpPr>
      <dsp:spPr>
        <a:xfrm>
          <a:off x="2318" y="1799257"/>
          <a:ext cx="1655543" cy="1051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CAF89F-0ED0-4564-B716-269F8DADCE3F}">
      <dsp:nvSpPr>
        <dsp:cNvPr id="0" name=""/>
        <dsp:cNvSpPr/>
      </dsp:nvSpPr>
      <dsp:spPr>
        <a:xfrm>
          <a:off x="186267" y="1974008"/>
          <a:ext cx="1655543" cy="105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Объединение процесса обучения и прохождения практики</a:t>
          </a:r>
          <a:endParaRPr lang="ru-RU" sz="1200" kern="1200" dirty="0"/>
        </a:p>
      </dsp:txBody>
      <dsp:txXfrm>
        <a:off x="186267" y="1974008"/>
        <a:ext cx="1655543" cy="1051270"/>
      </dsp:txXfrm>
    </dsp:sp>
    <dsp:sp modelId="{977CA5D6-27CF-4937-9123-4F892DB37ABD}">
      <dsp:nvSpPr>
        <dsp:cNvPr id="0" name=""/>
        <dsp:cNvSpPr/>
      </dsp:nvSpPr>
      <dsp:spPr>
        <a:xfrm>
          <a:off x="2318" y="3332014"/>
          <a:ext cx="1655543" cy="1051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3C7932-FAE1-4BFA-877D-FBCDDA110FAA}">
      <dsp:nvSpPr>
        <dsp:cNvPr id="0" name=""/>
        <dsp:cNvSpPr/>
      </dsp:nvSpPr>
      <dsp:spPr>
        <a:xfrm>
          <a:off x="186267" y="3506766"/>
          <a:ext cx="1655543" cy="105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Внедрение в профессиональную среду</a:t>
          </a:r>
          <a:endParaRPr lang="ru-RU" sz="1200" kern="1200" dirty="0"/>
        </a:p>
      </dsp:txBody>
      <dsp:txXfrm>
        <a:off x="186267" y="3506766"/>
        <a:ext cx="1655543" cy="1051270"/>
      </dsp:txXfrm>
    </dsp:sp>
    <dsp:sp modelId="{6889381F-8FDC-4F89-B7C5-EFBFAB163EEB}">
      <dsp:nvSpPr>
        <dsp:cNvPr id="0" name=""/>
        <dsp:cNvSpPr/>
      </dsp:nvSpPr>
      <dsp:spPr>
        <a:xfrm>
          <a:off x="2025760" y="1799257"/>
          <a:ext cx="1655543" cy="1051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023F5D-083F-4AC2-94AD-290F2AD00E9C}">
      <dsp:nvSpPr>
        <dsp:cNvPr id="0" name=""/>
        <dsp:cNvSpPr/>
      </dsp:nvSpPr>
      <dsp:spPr>
        <a:xfrm>
          <a:off x="2209709" y="1974008"/>
          <a:ext cx="1655543" cy="105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</a:t>
          </a:r>
          <a:r>
            <a:rPr lang="ru-RU" sz="1200" kern="1200" dirty="0" err="1" smtClean="0"/>
            <a:t>Профилизация</a:t>
          </a:r>
          <a:r>
            <a:rPr lang="ru-RU" sz="1200" kern="1200" dirty="0" smtClean="0"/>
            <a:t>» образовательной программы</a:t>
          </a:r>
          <a:endParaRPr lang="ru-RU" sz="1200" kern="1200" dirty="0"/>
        </a:p>
      </dsp:txBody>
      <dsp:txXfrm>
        <a:off x="2209709" y="1974008"/>
        <a:ext cx="1655543" cy="1051270"/>
      </dsp:txXfrm>
    </dsp:sp>
    <dsp:sp modelId="{A7E8E246-820A-43A5-A0D4-6D9C2C34AE28}">
      <dsp:nvSpPr>
        <dsp:cNvPr id="0" name=""/>
        <dsp:cNvSpPr/>
      </dsp:nvSpPr>
      <dsp:spPr>
        <a:xfrm>
          <a:off x="2025760" y="3332014"/>
          <a:ext cx="1655543" cy="1051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604D04-29F2-4781-8F2E-066BC5F54FF3}">
      <dsp:nvSpPr>
        <dsp:cNvPr id="0" name=""/>
        <dsp:cNvSpPr/>
      </dsp:nvSpPr>
      <dsp:spPr>
        <a:xfrm>
          <a:off x="2209709" y="3506766"/>
          <a:ext cx="1655543" cy="105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Изучение специального комплекса учебных дисциплин</a:t>
          </a:r>
          <a:endParaRPr lang="ru-RU" sz="1200" kern="1200" dirty="0"/>
        </a:p>
      </dsp:txBody>
      <dsp:txXfrm>
        <a:off x="2209709" y="3506766"/>
        <a:ext cx="1655543" cy="1051270"/>
      </dsp:txXfrm>
    </dsp:sp>
    <dsp:sp modelId="{594B5AD5-9190-4E9E-A8A0-29D4947EE08C}">
      <dsp:nvSpPr>
        <dsp:cNvPr id="0" name=""/>
        <dsp:cNvSpPr/>
      </dsp:nvSpPr>
      <dsp:spPr>
        <a:xfrm>
          <a:off x="5060923" y="1799257"/>
          <a:ext cx="1655543" cy="1051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D36014-52CA-4CE2-9150-A0C72028FD05}">
      <dsp:nvSpPr>
        <dsp:cNvPr id="0" name=""/>
        <dsp:cNvSpPr/>
      </dsp:nvSpPr>
      <dsp:spPr>
        <a:xfrm>
          <a:off x="5244872" y="1974008"/>
          <a:ext cx="1655543" cy="105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Внедрение профессионально-ориентированных технологий обучения</a:t>
          </a:r>
          <a:endParaRPr lang="ru-RU" sz="1200" kern="1200" dirty="0"/>
        </a:p>
      </dsp:txBody>
      <dsp:txXfrm>
        <a:off x="5244872" y="1974008"/>
        <a:ext cx="1655543" cy="1051270"/>
      </dsp:txXfrm>
    </dsp:sp>
    <dsp:sp modelId="{84694D90-EB29-46AD-A57A-48CA25E9A14B}">
      <dsp:nvSpPr>
        <dsp:cNvPr id="0" name=""/>
        <dsp:cNvSpPr/>
      </dsp:nvSpPr>
      <dsp:spPr>
        <a:xfrm>
          <a:off x="4049202" y="3332014"/>
          <a:ext cx="1655543" cy="1051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A7445D-C4F4-47F7-8F84-0A1A7F54AA69}">
      <dsp:nvSpPr>
        <dsp:cNvPr id="0" name=""/>
        <dsp:cNvSpPr/>
      </dsp:nvSpPr>
      <dsp:spPr>
        <a:xfrm>
          <a:off x="4233151" y="3506766"/>
          <a:ext cx="1655543" cy="105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Формирование специальных навыков и умений, профессиональных качеств</a:t>
          </a:r>
          <a:endParaRPr lang="ru-RU" sz="1200" kern="1200" dirty="0"/>
        </a:p>
      </dsp:txBody>
      <dsp:txXfrm>
        <a:off x="4233151" y="3506766"/>
        <a:ext cx="1655543" cy="1051270"/>
      </dsp:txXfrm>
    </dsp:sp>
    <dsp:sp modelId="{7AD23456-3089-4A9F-B325-7DD05DBBE419}">
      <dsp:nvSpPr>
        <dsp:cNvPr id="0" name=""/>
        <dsp:cNvSpPr/>
      </dsp:nvSpPr>
      <dsp:spPr>
        <a:xfrm>
          <a:off x="6072644" y="3332014"/>
          <a:ext cx="1655543" cy="1051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C4E8C8-F8A5-4487-81E4-CE444C4D37AF}">
      <dsp:nvSpPr>
        <dsp:cNvPr id="0" name=""/>
        <dsp:cNvSpPr/>
      </dsp:nvSpPr>
      <dsp:spPr>
        <a:xfrm>
          <a:off x="6256593" y="3506766"/>
          <a:ext cx="1655543" cy="105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Профессионально-ориентированные технологии</a:t>
          </a:r>
          <a:endParaRPr lang="ru-RU" sz="1200" kern="1200" dirty="0"/>
        </a:p>
      </dsp:txBody>
      <dsp:txXfrm>
        <a:off x="6256593" y="3506766"/>
        <a:ext cx="1655543" cy="10512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1010C6-ED77-4328-9FBA-87521BD66BC8}">
      <dsp:nvSpPr>
        <dsp:cNvPr id="0" name=""/>
        <dsp:cNvSpPr/>
      </dsp:nvSpPr>
      <dsp:spPr>
        <a:xfrm>
          <a:off x="0" y="112575"/>
          <a:ext cx="6984776" cy="1842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Times New Roman" pitchFamily="18" charset="0"/>
              <a:cs typeface="Times New Roman" pitchFamily="18" charset="0"/>
            </a:rPr>
            <a:t>Компетенции – профессиональные задачи – конкретные действия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2575"/>
        <a:ext cx="6984776" cy="1842749"/>
      </dsp:txXfrm>
    </dsp:sp>
    <dsp:sp modelId="{146B9820-350D-4679-9C9B-5A1412FF44C8}">
      <dsp:nvSpPr>
        <dsp:cNvPr id="0" name=""/>
        <dsp:cNvSpPr/>
      </dsp:nvSpPr>
      <dsp:spPr>
        <a:xfrm>
          <a:off x="0" y="1955325"/>
          <a:ext cx="6984776" cy="33327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767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Пошаговое решение поставленной задачи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Результат выполнения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Обеспечение выполнения действия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Вопросы, возникающие при выполнении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Рекомендации для выбора правильного решения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Последствия принятия неправильного решения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55325"/>
        <a:ext cx="6984776" cy="33327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11FB60-9E22-4CB6-88EE-A7ACF260584D}">
      <dsp:nvSpPr>
        <dsp:cNvPr id="0" name=""/>
        <dsp:cNvSpPr/>
      </dsp:nvSpPr>
      <dsp:spPr>
        <a:xfrm>
          <a:off x="0" y="410765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Определение цели обучения</a:t>
          </a:r>
          <a:endParaRPr lang="ru-RU" sz="2100" kern="1200" dirty="0"/>
        </a:p>
      </dsp:txBody>
      <dsp:txXfrm>
        <a:off x="0" y="410765"/>
        <a:ext cx="2357437" cy="1414462"/>
      </dsp:txXfrm>
    </dsp:sp>
    <dsp:sp modelId="{867EECEE-387D-4494-A2CE-1151C0271D49}">
      <dsp:nvSpPr>
        <dsp:cNvPr id="0" name=""/>
        <dsp:cNvSpPr/>
      </dsp:nvSpPr>
      <dsp:spPr>
        <a:xfrm>
          <a:off x="2593181" y="410765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Индивидуальная образовательная траектория</a:t>
          </a:r>
          <a:endParaRPr lang="ru-RU" sz="2100" kern="1200" dirty="0"/>
        </a:p>
      </dsp:txBody>
      <dsp:txXfrm>
        <a:off x="2593181" y="410765"/>
        <a:ext cx="2357437" cy="1414462"/>
      </dsp:txXfrm>
    </dsp:sp>
    <dsp:sp modelId="{17F42487-86B9-4EBE-B202-0450174C0ADE}">
      <dsp:nvSpPr>
        <dsp:cNvPr id="0" name=""/>
        <dsp:cNvSpPr/>
      </dsp:nvSpPr>
      <dsp:spPr>
        <a:xfrm>
          <a:off x="5186362" y="410765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Формирование образовательного результата</a:t>
          </a:r>
          <a:endParaRPr lang="ru-RU" sz="2100" kern="1200" dirty="0"/>
        </a:p>
      </dsp:txBody>
      <dsp:txXfrm>
        <a:off x="5186362" y="410765"/>
        <a:ext cx="2357437" cy="1414462"/>
      </dsp:txXfrm>
    </dsp:sp>
    <dsp:sp modelId="{F70665CB-8DAF-4CB4-A893-F0DE2CE88EFE}">
      <dsp:nvSpPr>
        <dsp:cNvPr id="0" name=""/>
        <dsp:cNvSpPr/>
      </dsp:nvSpPr>
      <dsp:spPr>
        <a:xfrm>
          <a:off x="1296590" y="2060971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Исследование реальной практики</a:t>
          </a:r>
          <a:endParaRPr lang="ru-RU" sz="2100" kern="1200" dirty="0"/>
        </a:p>
      </dsp:txBody>
      <dsp:txXfrm>
        <a:off x="1296590" y="2060971"/>
        <a:ext cx="2357437" cy="1414462"/>
      </dsp:txXfrm>
    </dsp:sp>
    <dsp:sp modelId="{CA7F6CEB-EE67-46B3-A8A7-0D2E47E64F89}">
      <dsp:nvSpPr>
        <dsp:cNvPr id="0" name=""/>
        <dsp:cNvSpPr/>
      </dsp:nvSpPr>
      <dsp:spPr>
        <a:xfrm>
          <a:off x="3889771" y="2060971"/>
          <a:ext cx="2357437" cy="1414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Ситуативность обучения</a:t>
          </a:r>
          <a:endParaRPr lang="ru-RU" sz="2100" kern="1200" dirty="0"/>
        </a:p>
      </dsp:txBody>
      <dsp:txXfrm>
        <a:off x="3889771" y="2060971"/>
        <a:ext cx="2357437" cy="1414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5599A-8B5E-4AF5-A57E-884A5D45FE9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EA53-7BE4-423B-8218-24F912E2DB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153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EA53-7BE4-423B-8218-24F912E2DBF5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26400"/>
          </a:xfrm>
        </p:spPr>
        <p:txBody>
          <a:bodyPr>
            <a:normAutofit fontScale="90000"/>
          </a:bodyPr>
          <a:lstStyle/>
          <a:p>
            <a:pPr indent="457200" algn="ctr"/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Научно-практический семинар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"Использование активных методов обучения в учебном процессе". 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Пассивный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dirty="0" smtClean="0"/>
              <a:t> 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Слушатель     Слушатель    Слушатель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051720" y="2420888"/>
            <a:ext cx="180020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9992" y="2492896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364088" y="2276872"/>
            <a:ext cx="136815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Пассивный метод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Учащийся выступает в роли «объекта» обучения, должен усвоить и воспроизвести материал, который передается ему педагогом - источником правильных знаний (иногда эти методы называют еще репродуктивными):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лекция-монолог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чтение, демонстрация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опрос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обучающихся. 	Обучающиеся, как правило, не общаются между собой и не выполняют каких-либо творческих заданий.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Активный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Преподаватель 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Слушатель     Слушатель    Слушатель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051720" y="2420888"/>
            <a:ext cx="180020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835696" y="2348880"/>
            <a:ext cx="172819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9992" y="2492896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788024" y="2420888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364088" y="2276872"/>
            <a:ext cx="136815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5796136" y="2348880"/>
            <a:ext cx="158417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активного обучения могут использоваться на различных этапах учебного процесса: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– первичное овладение знаниями. Это могут быть проблемная лекция, эвристическая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беседа.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этап – контроль знаний (закрепление), могут быть использованы такие методы как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в малых группах.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этап – формирование профессиональных умений, навыков на основе знаний и развитие творческих способностей, возможно использование моделированного обучения, игровые и неигровые методы.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Интерактивный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Слушатель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sz="2400" dirty="0" smtClean="0"/>
              <a:t> </a:t>
            </a:r>
            <a:r>
              <a:rPr lang="ru-RU" dirty="0" smtClean="0"/>
              <a:t>                                           Слушатель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Слушатель                                                                                       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87824" y="2708920"/>
            <a:ext cx="324036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987824" y="2492896"/>
            <a:ext cx="30963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131840" y="3429000"/>
            <a:ext cx="31683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131840" y="3645024"/>
            <a:ext cx="31683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275856" y="4293096"/>
            <a:ext cx="30243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3131840" y="4437112"/>
            <a:ext cx="31683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092280" y="29249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092280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7308304" y="28529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7308304" y="37890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Интерактивные методы обучения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Интерактивное обучение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построенное на взаимодействии.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сущность интерактивных методов: обучение происходит во взаимодействии всех обучающихся, включая педагога.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интерактивных методов: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центральная роль принадлежит обучающимся;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преподаватель - организатор и помощник;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обсуждение происходит в малых группах;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взаимодействие преобладает над воздействием.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Распространенные  интерактивные методы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32500" lnSpcReduction="20000"/>
          </a:bodyPr>
          <a:lstStyle/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круглый стол (дискуссия, дебаты);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мозговой штурм (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брейнсторм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, мозговая атака);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сase-study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(анализ конкретных ситуаций, ситуационный анализ);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мастер-классы;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работа в малых группах;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обучающие игры (ролевые, имитационные, деловые, образовательные и др.);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использование общественных ресурсов (приглашение специалиста, экскурсии);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интерактивная лекция с применением видео- и аудиоматериалов;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сократический диалог;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обсуждение сложных и дискуссионных вопросов и проблем (займи позицию, шкала мнений)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«дерево решений», «анализ казусов», «переговоры и медиация», «лестницы и змейки»; </a:t>
            </a:r>
          </a:p>
          <a:p>
            <a:pPr marL="0" lvl="0" indent="432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тренинги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Отличие интерактивных от активных методов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marL="0" indent="43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отличие от активных методов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интерактивные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ориентированы на более широкое взаимодействие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только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преподавателем,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и друг с другом и на доминирование активности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обучения.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сводится к направлению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достижение целей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занятий.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обучение через опыт и сотрудничество; учет различий в стилях познания; поисковые и исследовательские методы; игровые методы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3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интерактивного обучения должны осуществляться две основные функции, необходимые для успешной деятельности: решение поставленных задач (учебных, поведенческих и пр.); оказание поддержки членам группы в ходе совместной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 методы при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5760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проведении лекции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4040188" cy="44434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Сократическая беседа (на лекции)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Лекция-беседа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Лекция-дискуссия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Лекция - «мозговой штурм»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Лекция с разбором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микроситуаций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Лекция «пресс-конференция»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Решение практических проблемных задач (на лекции)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Лекция с заранее запланированными ошибками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9.Лекция вдвоем (практик и теоретик)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1412777"/>
            <a:ext cx="4041775" cy="36004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практическое занятие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443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Деловая игра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Ролевая игра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Анализ конкретной ситуации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Ситуация-иллюстрация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Ситуация-оценка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Ситуация-упражнение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Ситуация-проблема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Метод разбора критических случаев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Метод лабиринта действий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Интеллектуальная разминка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-23306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http://migha.ru/imgs/klassifikaciya-metodov-obucheniya/1357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568952" cy="590465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926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Пирамида обучения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332657"/>
            <a:ext cx="7906072" cy="59919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Цель</a:t>
            </a:r>
            <a:endParaRPr lang="ru-RU" dirty="0" smtClean="0"/>
          </a:p>
          <a:p>
            <a:pPr marL="0" indent="-43200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активных методов обучения в учебном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определить основные активные и интерактивные методы обучения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проанализировать соотношение инновационных и традиционных методов обучения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показать на конкретном примере реализацию интерактивного метода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Суть активных методов обучения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«Скажи мне, я забываю. Покажи мне, я могу запомнить. Позволь мне сделать это, и это станет моим навсегда».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"/>
          <a:ext cx="8712968" cy="6878589"/>
        </p:xfrm>
        <a:graphic>
          <a:graphicData uri="http://schemas.openxmlformats.org/drawingml/2006/table">
            <a:tbl>
              <a:tblPr/>
              <a:tblGrid>
                <a:gridCol w="1702818"/>
                <a:gridCol w="3505075"/>
                <a:gridCol w="3505075"/>
              </a:tblGrid>
              <a:tr h="151451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 marL="24630" marR="24630" marT="12315" marB="123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24630" marR="24630" marT="12315" marB="12315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500"/>
                    </a:p>
                  </a:txBody>
                  <a:tcPr marL="24630" marR="24630" marT="12315" marB="12315"/>
                </a:tc>
              </a:tr>
              <a:tr h="561958">
                <a:tc>
                  <a:txBody>
                    <a:bodyPr/>
                    <a:lstStyle/>
                    <a:p>
                      <a:r>
                        <a:rPr lang="ru-RU" sz="1200" b="1" i="1" dirty="0"/>
                        <a:t>Критерий сравнения</a:t>
                      </a:r>
                      <a:r>
                        <a:rPr lang="ru-RU" sz="1200" dirty="0"/>
                        <a:t>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b="1" i="1" dirty="0"/>
                        <a:t>Пассивные методы</a:t>
                      </a:r>
                      <a:r>
                        <a:rPr lang="ru-RU" sz="1200" dirty="0"/>
                        <a:t>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b="1" i="1"/>
                        <a:t>Интерактивные методы</a:t>
                      </a:r>
                      <a:r>
                        <a:rPr lang="ru-RU" sz="1200"/>
                        <a:t>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44165"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1. Объем информации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За короткий промежуток времени можно охватить большой объем информации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Небольшой объем информации требует значительного времени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44165"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2. Глубина изучения (по Блуму)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Как правило, ориентированы на уровень знания и понимания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Ориентированы на все уровни познания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26372"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3. Процент усвоения (согласно «Пирамиде обучения»)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Как правило, невысокий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Как правило, высокий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32980"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4. Контроль над процессом обучения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Преподаватель хорошо контролирует объем и глубину преподавания, время и ход обучения. Результаты работы обучающихся предсказуемы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Преподаватель имеет меньший контроль над объемом и глубиной изучения, временем и ходом обучения Результаты работы обучающихся менее предсказуемы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26372"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5. Роль личности педагога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Личные качества педагога часто остаются в тени, он выступает как «источник» знания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Педагог сильнее раскрывается перед обучающимися, выступает как лидер, организатор обучения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26372"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6. Роль обучающихся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Пассивная; обучающиеся не принимают важных решений по поводу процесса обучения и в его ходе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Активная; обучающиеся принимают важные решения по поводу процесса обучения и в его ходе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44165">
                <a:tc>
                  <a:txBody>
                    <a:bodyPr/>
                    <a:lstStyle/>
                    <a:p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/>
                        <a:t>7. Источник мотивации обучения 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Часто внешний (оценки, педагог, родители, общество)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Как правило, внутренний (интерес самого обучающегося) 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7697" marR="7697" marT="7697" marB="76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Структура интерактивного занятия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МОТИВАЦИЯ.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проблемы. Фокусировка  на теме.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ОПРЕДЕЛЕНИЕ УЧЕБНЫХ РЕЗУЛЬТАТОВ.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Знания. Умения . Навыки. Качества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3.ПРЕДОСТАЛЕНИЕ НЕОБХОДИМОЙ ИНФОРМАЦИИ.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по теме. Правила работы.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ИНТЕРАКТИВНАЯ ЧАСТЬ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студентов по решению проблемы. Выполнение творческих заданий.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РЕФЛЕКСИЯ.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достижений, проблем, потребности в дополнительной  информации, навыках.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980728"/>
            <a:ext cx="7240215" cy="381642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 методы обучения при преподавании гражданского права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примере ролевой игры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тему «Подряд»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Ролевые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00" indent="432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эффективный метод обучения студентов практическим навыкам работы, так как они основаны на принципе обучения в процессе игры:</a:t>
            </a:r>
          </a:p>
          <a:p>
            <a:pPr marL="36000" indent="432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студентам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предоставляется возможность применить теорию - то, что они изучали на занятиях и по учебникам - на практике.</a:t>
            </a:r>
          </a:p>
          <a:p>
            <a:pPr marL="36000" indent="432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интерактивные методы, мы ставим перед собой задачу не только дать студентам общие знания, но и сформировать определенный уровень умений и навыков с тем, чтобы при работе они могли чувствовать уверенность в себе и демонстрировать зрелость и здравый смысл.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ролевой игры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ролевой  игры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формирование умений подготовки проекта договора подряда, а также  различных претензионных документов к договору, приобретение навыка ведения переговоров, формирование элементов профессиональных компетенций.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Задачи: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закрепление изученного материала по теме «Подряд»;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реализация приобретенных знаний в практической ситуации.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Компетенции предусмотренные рабочей программой  дисциплины«Гражданское право»: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в нормотворческой деятельности:</a:t>
            </a:r>
          </a:p>
          <a:p>
            <a:pPr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способен участвовать в разработке нормативных правовых актов в соответствии с профилем своей профессиональной деятельности (ПК-l);</a:t>
            </a:r>
          </a:p>
          <a:p>
            <a:pPr algn="just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в правоприменительной деятельности:</a:t>
            </a:r>
          </a:p>
          <a:p>
            <a:pPr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способен осуществлять профессиональную деятельность на основе развитого правосознания, правового мышления и правовой культуры (ПК- 2);</a:t>
            </a:r>
          </a:p>
          <a:p>
            <a:pPr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способен принимать решения и совершать юридические действия в точном соответствии с законом (ПК-4);</a:t>
            </a:r>
          </a:p>
          <a:p>
            <a:pPr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способен юридически правильно квалифицировать факты и обстоятельства (ПК-6);</a:t>
            </a:r>
          </a:p>
          <a:p>
            <a:pPr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владеет навыками подготовки юридических документов (ПК-7);</a:t>
            </a:r>
          </a:p>
          <a:p>
            <a:pPr algn="just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в правоохранительной деятельности:</a:t>
            </a:r>
          </a:p>
          <a:p>
            <a:pPr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способен уважать честь и достоинство личности, соблюдать и защищать права и свободы человека и гражданина (ПК-9).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компетенций, формируемых в процессе ролевой игры: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правоприменительной деятельности: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способен принимать решения и совершать юридические действия в точном соответствии с законом (ПК-4);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способен юридически правильно квалифицировать факты и обстоятельства (ПК-6);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владеет навыками подготовки юридических документов (ПК-7).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Структура практического  занятия «Подряд»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/>
          </a:bodyPr>
          <a:lstStyle/>
          <a:p>
            <a:pPr marL="432000" indent="4320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проблемы. -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  мин.</a:t>
            </a:r>
          </a:p>
          <a:p>
            <a:pPr marL="432000" indent="4320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результатов по окончанию занятия. 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5 мин.</a:t>
            </a:r>
          </a:p>
          <a:p>
            <a:pPr marL="432000" indent="4320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Порядок работы студентов.–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15 мин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32000" indent="4320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Подготовка студентами  правовых документов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25 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32000" indent="4320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Выступление студентов  по подготовленным правовым документам  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15 мин.</a:t>
            </a:r>
          </a:p>
          <a:p>
            <a:pPr marL="432000" indent="4320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экспертами  достоинств и недостатков проделанной работы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15 мин. </a:t>
            </a:r>
          </a:p>
          <a:p>
            <a:pPr marL="432000" indent="4320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Подведение преподавателем итогов занятия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10 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32000" indent="4320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и повторение основных положений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32000" algn="just"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Ведущий (может быть преподаватель)</a:t>
            </a:r>
          </a:p>
          <a:p>
            <a:pPr marL="0" indent="432000" algn="just"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Хронометрист</a:t>
            </a:r>
          </a:p>
          <a:p>
            <a:pPr marL="0" indent="432000" algn="just"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Команды</a:t>
            </a:r>
          </a:p>
          <a:p>
            <a:pPr marL="0" indent="432000" algn="just"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Эксперт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/>
          <p:cNvSpPr>
            <a:spLocks noGrp="1"/>
          </p:cNvSpPr>
          <p:nvPr>
            <p:ph idx="4294967295"/>
          </p:nvPr>
        </p:nvSpPr>
        <p:spPr>
          <a:xfrm>
            <a:off x="323528" y="1222375"/>
            <a:ext cx="7563172" cy="435133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ru-RU" altLang="ru-RU" sz="5400" dirty="0" smtClean="0">
                <a:latin typeface="Times New Roman" pitchFamily="18" charset="0"/>
                <a:cs typeface="Times New Roman" pitchFamily="18" charset="0"/>
              </a:rPr>
              <a:t>Фундаментальная теоретическая подготовка –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altLang="ru-RU" sz="5400" dirty="0" smtClean="0">
                <a:latin typeface="Times New Roman" pitchFamily="18" charset="0"/>
                <a:cs typeface="Times New Roman" pitchFamily="18" charset="0"/>
              </a:rPr>
              <a:t>историческое преимущество отечественной модели юридического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144606"/>
          <a:ext cx="9107901" cy="7007344"/>
        </p:xfrm>
        <a:graphic>
          <a:graphicData uri="http://schemas.openxmlformats.org/drawingml/2006/table">
            <a:tbl>
              <a:tblPr/>
              <a:tblGrid>
                <a:gridCol w="323528"/>
                <a:gridCol w="2700206"/>
                <a:gridCol w="6084167"/>
              </a:tblGrid>
              <a:tr h="386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пункта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Графа для заполнения преподавателем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4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Тема 6. 1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Подряд.      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Форма интерактивного 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занятия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Ролевая игра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13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Цели занятия: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информирование участников ролевой игры о правовом регулировании договора подряда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формирование профессиональных навыков у студентов;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развитие теоретического и практического мышления в профессиональной среде;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закрепление учебного материала;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приобретение (или закрепление - в зависимости от уровня подготовки участников игры) навыков составления проектов документов, публичных выступлений и исследовательской работы;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активизация учебного процесса, сплочение студентов.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58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Форма (технология) проведения занятия.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 основании действующего гражданского  законодательства составить договор подряда,  а также претензию на договор подряда.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19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(фабула)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Студенты получают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задания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нарушении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существенных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у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словий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договора (первая группа с нарушением срока, вторая группа – с нарушением  срока и ненадлежащим качеством результата работ по договору подряда).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11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Порядок работы студентов.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Учебная группа делится на 2 группы.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Группы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представляет интересы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как подрядчика, заказчика.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Также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назначается  эксперты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каждой группе.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2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 оценки.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Оценивается работа каждой группы в соответствии с 10 бальной системы оценивания, активная работа студентов включается в НИРС за успеваемость по рейтинговой системе.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3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Форма представления студентами конечного результата.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После составления договора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представители групп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зачитывает условия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договора, а также претензию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 договору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После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выступления групп экспертами, а затем преподавателем делается юридическое заключение и обсуждается со студентами группы.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7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Техническое и дидактическое оснащение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Проект  договора подряда и претензии в виде презентации.</a:t>
                      </a:r>
                    </a:p>
                  </a:txBody>
                  <a:tcPr marL="26126" marR="26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компетенций, формируемых в процессе ролевой игры: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Давать юридические консультации по договору подряда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способен принимать решения и совершать юридические действия в точном соответствии с законом (ПК-4);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Выявление нарушение существенных условия договора подряда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способен юридически правильно квалифицировать факты и обстоятельства (ПК-6);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Составлять договор подряда, претензию к договору подряда, иные гражданско-правовые документы (доверенность, акты приема-передачи и т.д.)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владеет навыками подготовки юридических документов (ПК-7).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</a:rPr>
              <a:t>СООТНОШЕНИЕ ТЕОРЕТИЧЕСКОГО И ПРАКТИЧЕСКОГО ОБУЧЕНИЯ В ОТЕЧЕСТВЕННОЙ ПРАВОВОЙ ТРАДИЦИИ</a:t>
            </a:r>
            <a:endParaRPr lang="ru-RU" altLang="ru-RU" sz="3200" dirty="0" smtClean="0"/>
          </a:p>
        </p:txBody>
      </p:sp>
      <p:graphicFrame>
        <p:nvGraphicFramePr>
          <p:cNvPr id="31747" name="Объект 6"/>
          <p:cNvGraphicFramePr>
            <a:graphicFrameLocks noGrp="1"/>
          </p:cNvGraphicFramePr>
          <p:nvPr>
            <p:ph idx="1"/>
          </p:nvPr>
        </p:nvGraphicFramePr>
        <p:xfrm>
          <a:off x="539552" y="2492896"/>
          <a:ext cx="7962900" cy="3384376"/>
        </p:xfrm>
        <a:graphic>
          <a:graphicData uri="http://schemas.openxmlformats.org/presentationml/2006/ole">
            <p:oleObj spid="_x0000_s1027" name="Диаграмма" r:id="rId3" imgW="10620152" imgH="445656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Теория </a:t>
            </a:r>
            <a:r>
              <a:rPr lang="ru-RU" sz="3200" dirty="0" err="1" smtClean="0"/>
              <a:t>практико</a:t>
            </a:r>
            <a:r>
              <a:rPr lang="en-US" sz="3200" dirty="0" smtClean="0"/>
              <a:t>-</a:t>
            </a:r>
            <a:r>
              <a:rPr lang="ru-RU" sz="3200" dirty="0" smtClean="0"/>
              <a:t>ориентированного образования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0029567"/>
              </p:ext>
            </p:extLst>
          </p:nvPr>
        </p:nvGraphicFramePr>
        <p:xfrm>
          <a:off x="755576" y="1772816"/>
          <a:ext cx="79144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186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377586616"/>
              </p:ext>
            </p:extLst>
          </p:nvPr>
        </p:nvGraphicFramePr>
        <p:xfrm>
          <a:off x="1187624" y="764704"/>
          <a:ext cx="69847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271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Принципы практико-ориентированного обучения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9787320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737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практико-ориентируемых элементов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>
            <a:normAutofit fontScale="85000" lnSpcReduction="20000"/>
          </a:bodyPr>
          <a:lstStyle/>
          <a:p>
            <a:pPr lvl="0"/>
            <a:endParaRPr lang="ru-RU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АУДИТОРНЫЕ</a:t>
            </a:r>
            <a:endParaRPr lang="ru-RU" dirty="0" smtClean="0">
              <a:latin typeface="Calibri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645025" y="1196752"/>
            <a:ext cx="4041775" cy="978123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 АУДИТОРНЫЕ</a:t>
            </a:r>
            <a:endParaRPr lang="ru-RU" dirty="0" smtClean="0">
              <a:latin typeface="Calibri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Имитация профессиональной деятельности. Деловые и ролевые игры.: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проектов различных гражданско-правовых договоров и претензий и т.д. </a:t>
            </a:r>
          </a:p>
          <a:p>
            <a:pPr lvl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Анализ судебной практики по различным видам гражданско-правовых споров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 Самостоятельная работа по заданию преподавателя: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Составление графических материалов.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Составление комплекта тестовых заданий.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Составление аннотаций к научным трудам.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Сравнительный анализ.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Кейс-метод.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Творческое задание.</a:t>
            </a:r>
          </a:p>
          <a:p>
            <a:pPr lvl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 Деловые и ролевые игры игры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cs typeface="Times New Roman" pitchFamily="18" charset="0"/>
              </a:rPr>
              <a:t>–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совместно со студентами других ВУЗов.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7.3. ФГОС устанавливает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10000"/>
          </a:bodyPr>
          <a:lstStyle/>
          <a:p>
            <a:pPr marL="0" indent="43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 должна предусматривать широкое использование в учебном процессе активных и интерактивных форм проведения занятий (компьютерные симуляции, деловые и ролевые игры, разбор конкретных ситуаций, психологические и иные тренинги) в сочетании с внеаудиторной работой с целью формирования и развития профессиональных навыков обучающихся. </a:t>
            </a:r>
          </a:p>
          <a:p>
            <a:pPr marL="0" indent="43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учебных курсов должны быть предусмотрены встречи с представителями российских и зарубежных компаний, государственных и общественных организаций, мастер-классы экспертов и специалистов.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1614</Words>
  <Application>Microsoft Office PowerPoint</Application>
  <PresentationFormat>Экран (4:3)</PresentationFormat>
  <Paragraphs>245</Paragraphs>
  <Slides>31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Поток</vt:lpstr>
      <vt:lpstr>Диаграмма</vt:lpstr>
      <vt:lpstr>   Научно-практический семинар </vt:lpstr>
      <vt:lpstr>Слайд 2</vt:lpstr>
      <vt:lpstr>Слайд 3</vt:lpstr>
      <vt:lpstr>СООТНОШЕНИЕ ТЕОРЕТИЧЕСКОГО И ПРАКТИЧЕСКОГО ОБУЧЕНИЯ В ОТЕЧЕСТВЕННОЙ ПРАВОВОЙ ТРАДИЦИИ</vt:lpstr>
      <vt:lpstr>Теория практико-ориентированного образования</vt:lpstr>
      <vt:lpstr>Слайд 6</vt:lpstr>
      <vt:lpstr>Принципы практико-ориентированного обучения</vt:lpstr>
      <vt:lpstr>Виды практико-ориентируемых элементов</vt:lpstr>
      <vt:lpstr>Пункт 7.3. ФГОС устанавливает </vt:lpstr>
      <vt:lpstr>Пассивный метод</vt:lpstr>
      <vt:lpstr>Пассивный метод</vt:lpstr>
      <vt:lpstr>Активный метод</vt:lpstr>
      <vt:lpstr>Методы активного обучения могут использоваться на различных этапах учебного процесса:  </vt:lpstr>
      <vt:lpstr>Интерактивный метод</vt:lpstr>
      <vt:lpstr>   Интерактивные методы обучения</vt:lpstr>
      <vt:lpstr>Распространенные  интерактивные методы</vt:lpstr>
      <vt:lpstr>Отличие интерактивных от активных методов</vt:lpstr>
      <vt:lpstr>Интерактивные методы при</vt:lpstr>
      <vt:lpstr>Пирамида обучения</vt:lpstr>
      <vt:lpstr>Суть активных методов обучения</vt:lpstr>
      <vt:lpstr>Слайд 21</vt:lpstr>
      <vt:lpstr>Структура интерактивного занятия</vt:lpstr>
      <vt:lpstr>Интерактивные методы обучения при преподавании гражданского права на примере ролевой игры на тему «Подряд»</vt:lpstr>
      <vt:lpstr>Ролевые игры</vt:lpstr>
      <vt:lpstr>Цель и задачи ролевой игры </vt:lpstr>
      <vt:lpstr>Компетенции предусмотренные рабочей программой  дисциплины«Гражданское право»:</vt:lpstr>
      <vt:lpstr>Элементы компетенций, формируемых в процессе ролевой игры:</vt:lpstr>
      <vt:lpstr>   Структура практического  занятия «Подряд»</vt:lpstr>
      <vt:lpstr>Участники</vt:lpstr>
      <vt:lpstr>Слайд 30</vt:lpstr>
      <vt:lpstr>Элементы компетенций, формируемых в процессе ролевой игры: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39</cp:revision>
  <dcterms:created xsi:type="dcterms:W3CDTF">2015-11-09T17:38:42Z</dcterms:created>
  <dcterms:modified xsi:type="dcterms:W3CDTF">2015-11-29T15:32:48Z</dcterms:modified>
</cp:coreProperties>
</file>