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14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5" r:id="rId9"/>
    <p:sldId id="266" r:id="rId10"/>
    <p:sldId id="267" r:id="rId11"/>
    <p:sldId id="263" r:id="rId12"/>
    <p:sldId id="264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DCAF9ED-07DC-4A11-8D7F-57B35C25682E}" styleName="Средний стиль 1 - акцент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Средний стиль 1 - акцент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  <a:tblStyle styleId="{69012ECD-51FC-41F1-AA8D-1B2483CD663E}" styleName="Светлый стиль 2 - акцент 1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1"/>
            </a:lnRef>
          </a:top>
          <a:bottom>
            <a:lnRef idx="1">
              <a:schemeClr val="accent1"/>
            </a:lnRef>
          </a:bottom>
        </a:tcBdr>
      </a:tcStyle>
    </a:band1H>
    <a:band1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1V>
    <a:band2V>
      <a:tcStyle>
        <a:tcBdr>
          <a:left>
            <a:lnRef idx="1">
              <a:schemeClr val="accent1"/>
            </a:lnRef>
          </a:left>
          <a:right>
            <a:lnRef idx="1">
              <a:schemeClr val="accent1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1"/>
        </a:fillRef>
      </a:tcStyle>
    </a:firstRow>
  </a:tblStyle>
  <a:tblStyle styleId="{8799B23B-EC83-4686-B30A-512413B5E67A}" styleName="Светлый стиль 3 - акцент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5DA37D80-6434-44D0-A028-1B22A696006F}" styleName="Светлый стиль 3 - акцент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93296810-A885-4BE3-A3E7-6D5BEEA58F35}" styleName="Средний стиль 2 - акцент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00A15C55-8517-42AA-B614-E9B94910E393}" styleName="Средний стиль 2 - акцент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5726" autoAdjust="0"/>
  </p:normalViewPr>
  <p:slideViewPr>
    <p:cSldViewPr>
      <p:cViewPr>
        <p:scale>
          <a:sx n="104" d="100"/>
          <a:sy n="104" d="100"/>
        </p:scale>
        <p:origin x="-90" y="3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notesMaster" Target="notesMasters/notesMaster1.xml"/></Relationships>
</file>

<file path=ppt/diagrams/_rels/data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diagrams/_rels/drawing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30.jpeg"/><Relationship Id="rId1" Type="http://schemas.openxmlformats.org/officeDocument/2006/relationships/image" Target="../media/image29.jpe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2_5">
  <dgm:title val=""/>
  <dgm:desc val=""/>
  <dgm:catLst>
    <dgm:cat type="accent2" pri="11500"/>
  </dgm:catLst>
  <dgm:styleLbl name="node0">
    <dgm:fillClrLst meth="cycle">
      <a:schemeClr val="accent2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>
        <a:alpha val="90000"/>
      </a:schemeClr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>
        <a:alpha val="90000"/>
      </a:schemeClr>
      <a:schemeClr val="accent2">
        <a:alpha val="5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/>
    <dgm:txEffectClrLst/>
  </dgm:styleLbl>
  <dgm:styleLbl name="lnNode1">
    <dgm:fillClrLst>
      <a:schemeClr val="accent2">
        <a:shade val="90000"/>
      </a:schemeClr>
      <a:schemeClr val="accent2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shade val="80000"/>
        <a:alpha val="50000"/>
      </a:schemeClr>
      <a:schemeClr val="accent2">
        <a:alpha val="2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  <a:alpha val="90000"/>
      </a:schemeClr>
      <a:schemeClr val="accent2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f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bgSibTrans2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/>
    <dgm:txEffectClrLst/>
  </dgm:styleLbl>
  <dgm:styleLbl name="sibTrans1D1">
    <dgm:fillClrLst>
      <a:schemeClr val="accent2">
        <a:shade val="90000"/>
      </a:schemeClr>
      <a:schemeClr val="accent2">
        <a:tint val="50000"/>
      </a:schemeClr>
    </dgm:fillClrLst>
    <dgm:linClrLst>
      <a:schemeClr val="accent2">
        <a:shade val="90000"/>
      </a:schemeClr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2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2">
        <a:shade val="8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>
        <a:alpha val="90000"/>
      </a:schemeClr>
      <a:schemeClr val="accent2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alpha val="90000"/>
        <a:tint val="40000"/>
      </a:schemeClr>
      <a:schemeClr val="accent2">
        <a:alpha val="5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alpha val="90000"/>
        <a:tint val="40000"/>
      </a:schemeClr>
    </dgm:fillClrLst>
    <dgm:linClrLst meth="repeat">
      <a:schemeClr val="accent2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2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2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2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accent2_1">
  <dgm:title val=""/>
  <dgm:desc val=""/>
  <dgm:catLst>
    <dgm:cat type="accent2" pri="11100"/>
  </dgm:catLst>
  <dgm:styleLbl name="node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lnNode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vennNode1">
    <dgm:fillClrLst meth="repeat">
      <a:schemeClr val="lt1">
        <a:alpha val="50000"/>
      </a:schemeClr>
    </dgm:fillClrLst>
    <dgm:linClrLst meth="repeat">
      <a:schemeClr val="accent2">
        <a:shade val="80000"/>
      </a:schemeClr>
    </dgm:linClrLst>
    <dgm:effectClrLst/>
    <dgm:txLinClrLst/>
    <dgm:txFillClrLst/>
    <dgm:txEffectClrLst/>
  </dgm:styleLbl>
  <dgm:styleLbl name="node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node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2">
        <a:tint val="40000"/>
      </a:schemeClr>
    </dgm:fillClrLst>
    <dgm:linClrLst meth="repeat">
      <a:schemeClr val="accent2">
        <a:shade val="80000"/>
      </a:schemeClr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f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bgSib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 meth="repeat">
      <a:schemeClr val="dk1"/>
    </dgm:txFillClrLst>
    <dgm:txEffectClrLst/>
  </dgm:styleLbl>
  <dgm:styleLbl name="sib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1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2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3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asst4">
    <dgm:fillClrLst meth="repeat">
      <a:schemeClr val="lt1"/>
    </dgm:fillClrLst>
    <dgm:linClrLst meth="repeat">
      <a:schemeClr val="accent2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parChTrans2D1">
    <dgm:fillClrLst meth="repeat">
      <a:schemeClr val="accent2">
        <a:tint val="60000"/>
      </a:schemeClr>
    </dgm:fillClrLst>
    <dgm:linClrLst meth="repeat">
      <a:schemeClr val="accent2">
        <a:tint val="60000"/>
      </a:schemeClr>
    </dgm:linClrLst>
    <dgm:effectClrLst/>
    <dgm:txLinClrLst/>
    <dgm:txFillClrLst/>
    <dgm:txEffectClrLst/>
  </dgm:styleLbl>
  <dgm:styleLbl name="parChTrans2D2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3">
    <dgm:fillClrLst meth="repeat">
      <a:schemeClr val="accent2"/>
    </dgm:fillClrLst>
    <dgm:linClrLst meth="repeat">
      <a:schemeClr val="accent2"/>
    </dgm:linClrLst>
    <dgm:effectClrLst/>
    <dgm:txLinClrLst/>
    <dgm:txFillClrLst/>
    <dgm:txEffectClrLst/>
  </dgm:styleLbl>
  <dgm:styleLbl name="parChTrans2D4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/>
    </dgm:fillClrLst>
    <dgm:linClrLst meth="repeat">
      <a:schemeClr val="accent2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/>
    </dgm:fillClrLst>
    <dgm:linClrLst meth="repeat">
      <a:schemeClr val="accent2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accent2">
        <a:alpha val="4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lt1">
        <a:alpha val="90000"/>
        <a:tint val="40000"/>
      </a:schemeClr>
    </dgm:fillClrLst>
    <dgm:linClrLst meth="repeat">
      <a:schemeClr val="accent2"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accent2">
        <a:alpha val="90000"/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8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4AC26800-48CF-41F9-8635-691207BAD87A}" type="doc">
      <dgm:prSet loTypeId="urn:microsoft.com/office/officeart/2005/8/layout/pyramid2" loCatId="list" qsTypeId="urn:microsoft.com/office/officeart/2005/8/quickstyle/simple1" qsCatId="simple" csTypeId="urn:microsoft.com/office/officeart/2005/8/colors/colorful1" csCatId="colorful" phldr="1"/>
      <dgm:spPr/>
    </dgm:pt>
    <dgm:pt modelId="{7DDA2A3B-21FE-49B6-AC70-B2126B7BA81F}">
      <dgm:prSet phldrT="[Текст]"/>
      <dgm:spPr/>
      <dgm:t>
        <a:bodyPr/>
        <a:lstStyle/>
        <a:p>
          <a:r>
            <a:rPr lang="ru-RU" dirty="0" smtClean="0"/>
            <a:t>Денисенко С.В.</a:t>
          </a:r>
          <a:endParaRPr lang="ru-RU" dirty="0"/>
        </a:p>
      </dgm:t>
    </dgm:pt>
    <dgm:pt modelId="{A591B60E-7FA8-4957-B504-CA71F77E18BF}" type="parTrans" cxnId="{9836F2F5-E0D1-42B7-A3FB-A5928848D6A8}">
      <dgm:prSet/>
      <dgm:spPr/>
      <dgm:t>
        <a:bodyPr/>
        <a:lstStyle/>
        <a:p>
          <a:endParaRPr lang="ru-RU"/>
        </a:p>
      </dgm:t>
    </dgm:pt>
    <dgm:pt modelId="{884E998B-663F-4F69-B3C8-6B23ED36A371}" type="sibTrans" cxnId="{9836F2F5-E0D1-42B7-A3FB-A5928848D6A8}">
      <dgm:prSet/>
      <dgm:spPr/>
      <dgm:t>
        <a:bodyPr/>
        <a:lstStyle/>
        <a:p>
          <a:endParaRPr lang="ru-RU"/>
        </a:p>
      </dgm:t>
    </dgm:pt>
    <dgm:pt modelId="{CAF64872-7044-4668-90DA-FE408197ACD5}">
      <dgm:prSet phldrT="[Текст]"/>
      <dgm:spPr/>
      <dgm:t>
        <a:bodyPr/>
        <a:lstStyle/>
        <a:p>
          <a:r>
            <a:rPr lang="ru-RU" dirty="0" smtClean="0"/>
            <a:t>Власов В.И.</a:t>
          </a:r>
          <a:endParaRPr lang="ru-RU" dirty="0"/>
        </a:p>
      </dgm:t>
    </dgm:pt>
    <dgm:pt modelId="{F28F2AEF-40E9-40A2-8DF7-F1633A9EB126}" type="parTrans" cxnId="{03AF70D4-72CC-4037-885A-1B1DBFCDA548}">
      <dgm:prSet/>
      <dgm:spPr/>
      <dgm:t>
        <a:bodyPr/>
        <a:lstStyle/>
        <a:p>
          <a:endParaRPr lang="ru-RU"/>
        </a:p>
      </dgm:t>
    </dgm:pt>
    <dgm:pt modelId="{1134A11E-7491-4C8B-879A-E731045EE592}" type="sibTrans" cxnId="{03AF70D4-72CC-4037-885A-1B1DBFCDA548}">
      <dgm:prSet/>
      <dgm:spPr/>
      <dgm:t>
        <a:bodyPr/>
        <a:lstStyle/>
        <a:p>
          <a:endParaRPr lang="ru-RU"/>
        </a:p>
      </dgm:t>
    </dgm:pt>
    <dgm:pt modelId="{13031C62-DE65-42E2-973B-E1E81EADF786}">
      <dgm:prSet phldrT="[Текст]"/>
      <dgm:spPr/>
      <dgm:t>
        <a:bodyPr/>
        <a:lstStyle/>
        <a:p>
          <a:r>
            <a:rPr lang="ru-RU" dirty="0" smtClean="0"/>
            <a:t>Никитина А.А.</a:t>
          </a:r>
        </a:p>
      </dgm:t>
    </dgm:pt>
    <dgm:pt modelId="{8E54B208-C582-44B6-ABF6-C037114C1814}" type="parTrans" cxnId="{1AE30068-8C8D-4834-9324-4F835F400E00}">
      <dgm:prSet/>
      <dgm:spPr/>
      <dgm:t>
        <a:bodyPr/>
        <a:lstStyle/>
        <a:p>
          <a:endParaRPr lang="ru-RU"/>
        </a:p>
      </dgm:t>
    </dgm:pt>
    <dgm:pt modelId="{0C8EBEB0-734B-4C90-8D9E-A5775B61B8D2}" type="sibTrans" cxnId="{1AE30068-8C8D-4834-9324-4F835F400E00}">
      <dgm:prSet/>
      <dgm:spPr/>
      <dgm:t>
        <a:bodyPr/>
        <a:lstStyle/>
        <a:p>
          <a:endParaRPr lang="ru-RU"/>
        </a:p>
      </dgm:t>
    </dgm:pt>
    <dgm:pt modelId="{878958FE-F35A-4CF8-B92C-39B536013B7F}">
      <dgm:prSet phldrT="[Текст]"/>
      <dgm:spPr/>
      <dgm:t>
        <a:bodyPr/>
        <a:lstStyle/>
        <a:p>
          <a:r>
            <a:rPr lang="ru-RU" dirty="0" smtClean="0"/>
            <a:t>Кича М.В.</a:t>
          </a:r>
        </a:p>
      </dgm:t>
    </dgm:pt>
    <dgm:pt modelId="{818F6996-5E22-4124-9872-FBC056F9B2FF}" type="parTrans" cxnId="{615890E9-363B-4920-A758-B9E4109E57F1}">
      <dgm:prSet/>
      <dgm:spPr/>
      <dgm:t>
        <a:bodyPr/>
        <a:lstStyle/>
        <a:p>
          <a:endParaRPr lang="ru-RU"/>
        </a:p>
      </dgm:t>
    </dgm:pt>
    <dgm:pt modelId="{22669400-ACA6-4821-8675-AFE4EE1DEDA5}" type="sibTrans" cxnId="{615890E9-363B-4920-A758-B9E4109E57F1}">
      <dgm:prSet/>
      <dgm:spPr/>
      <dgm:t>
        <a:bodyPr/>
        <a:lstStyle/>
        <a:p>
          <a:endParaRPr lang="ru-RU"/>
        </a:p>
      </dgm:t>
    </dgm:pt>
    <dgm:pt modelId="{8A440D45-D51B-4CB3-80C2-C3C6C73A415E}">
      <dgm:prSet phldrT="[Текст]"/>
      <dgm:spPr/>
      <dgm:t>
        <a:bodyPr/>
        <a:lstStyle/>
        <a:p>
          <a:r>
            <a:rPr lang="ru-RU" dirty="0" smtClean="0"/>
            <a:t>Мамедова Э.Ф.</a:t>
          </a:r>
        </a:p>
      </dgm:t>
    </dgm:pt>
    <dgm:pt modelId="{91E41773-6924-4673-B863-EA673CC38CCD}" type="parTrans" cxnId="{2227F2C1-8F9A-4F2D-BC09-E5B77860C2C6}">
      <dgm:prSet/>
      <dgm:spPr/>
      <dgm:t>
        <a:bodyPr/>
        <a:lstStyle/>
        <a:p>
          <a:endParaRPr lang="ru-RU"/>
        </a:p>
      </dgm:t>
    </dgm:pt>
    <dgm:pt modelId="{3B721330-452C-4F9B-A9CE-EECC57ED1FDB}" type="sibTrans" cxnId="{2227F2C1-8F9A-4F2D-BC09-E5B77860C2C6}">
      <dgm:prSet/>
      <dgm:spPr/>
      <dgm:t>
        <a:bodyPr/>
        <a:lstStyle/>
        <a:p>
          <a:endParaRPr lang="ru-RU"/>
        </a:p>
      </dgm:t>
    </dgm:pt>
    <dgm:pt modelId="{8852C1B4-6938-4BB5-99C4-AFB96B137B75}" type="pres">
      <dgm:prSet presAssocID="{4AC26800-48CF-41F9-8635-691207BAD87A}" presName="compositeShape" presStyleCnt="0">
        <dgm:presLayoutVars>
          <dgm:dir/>
          <dgm:resizeHandles/>
        </dgm:presLayoutVars>
      </dgm:prSet>
      <dgm:spPr/>
    </dgm:pt>
    <dgm:pt modelId="{F36EA94F-8248-4A05-9AE6-945173F1DC99}" type="pres">
      <dgm:prSet presAssocID="{4AC26800-48CF-41F9-8635-691207BAD87A}" presName="pyramid" presStyleLbl="node1" presStyleIdx="0" presStyleCnt="1" custLinFactNeighborX="-5097" custLinFactNeighborY="-1819"/>
      <dgm:spPr>
        <a:ln>
          <a:noFill/>
        </a:ln>
        <a:effectLst>
          <a:outerShdw blurRad="44450" dist="27940" dir="5400000" algn="ctr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gm:spPr>
    </dgm:pt>
    <dgm:pt modelId="{DF20A5F4-7653-4B78-ACE9-F2601931B95E}" type="pres">
      <dgm:prSet presAssocID="{4AC26800-48CF-41F9-8635-691207BAD87A}" presName="theList" presStyleCnt="0"/>
      <dgm:spPr/>
    </dgm:pt>
    <dgm:pt modelId="{60788603-EFBF-4DF3-AC58-7C768E466597}" type="pres">
      <dgm:prSet presAssocID="{7DDA2A3B-21FE-49B6-AC70-B2126B7BA81F}" presName="aNode" presStyleLbl="fgAcc1" presStyleIdx="0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AF1800F-1939-4B87-B7C9-47013DA6B96B}" type="pres">
      <dgm:prSet presAssocID="{7DDA2A3B-21FE-49B6-AC70-B2126B7BA81F}" presName="aSpace" presStyleCnt="0"/>
      <dgm:spPr/>
    </dgm:pt>
    <dgm:pt modelId="{EE92884C-5772-469B-8C4D-D32C70F03CD0}" type="pres">
      <dgm:prSet presAssocID="{CAF64872-7044-4668-90DA-FE408197ACD5}" presName="aNode" presStyleLbl="fgAcc1" presStyleIdx="1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EEB82F6-425E-43A4-9268-E0063B74510E}" type="pres">
      <dgm:prSet presAssocID="{CAF64872-7044-4668-90DA-FE408197ACD5}" presName="aSpace" presStyleCnt="0"/>
      <dgm:spPr/>
    </dgm:pt>
    <dgm:pt modelId="{084C6991-BEC4-48A7-B4D8-6324B6C20B6D}" type="pres">
      <dgm:prSet presAssocID="{13031C62-DE65-42E2-973B-E1E81EADF786}" presName="aNode" presStyleLbl="fgAcc1" presStyleIdx="2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CAE8866-171A-4F1D-9691-2C2B286C654F}" type="pres">
      <dgm:prSet presAssocID="{13031C62-DE65-42E2-973B-E1E81EADF786}" presName="aSpace" presStyleCnt="0"/>
      <dgm:spPr/>
    </dgm:pt>
    <dgm:pt modelId="{18619E37-5DD1-44BC-9050-7AE80E38F042}" type="pres">
      <dgm:prSet presAssocID="{878958FE-F35A-4CF8-B92C-39B536013B7F}" presName="aNode" presStyleLbl="fgAcc1" presStyleIdx="3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67E989B-F32A-472E-9A6C-A4AD7E276A49}" type="pres">
      <dgm:prSet presAssocID="{878958FE-F35A-4CF8-B92C-39B536013B7F}" presName="aSpace" presStyleCnt="0"/>
      <dgm:spPr/>
    </dgm:pt>
    <dgm:pt modelId="{3AE49409-F300-4B39-B523-D6B2F00666E3}" type="pres">
      <dgm:prSet presAssocID="{8A440D45-D51B-4CB3-80C2-C3C6C73A415E}" presName="aNode" presStyleLbl="fgAcc1" presStyleIdx="4" presStyleCnt="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B2CEEF32-F5FC-4BC5-B7FA-15D59993FA1D}" type="pres">
      <dgm:prSet presAssocID="{8A440D45-D51B-4CB3-80C2-C3C6C73A415E}" presName="aSpace" presStyleCnt="0"/>
      <dgm:spPr/>
    </dgm:pt>
  </dgm:ptLst>
  <dgm:cxnLst>
    <dgm:cxn modelId="{1546CCAC-A538-48F7-8377-B9DCC1F6A469}" type="presOf" srcId="{8A440D45-D51B-4CB3-80C2-C3C6C73A415E}" destId="{3AE49409-F300-4B39-B523-D6B2F00666E3}" srcOrd="0" destOrd="0" presId="urn:microsoft.com/office/officeart/2005/8/layout/pyramid2"/>
    <dgm:cxn modelId="{DA313399-E349-4DFF-A8CC-B73CD81CB9E1}" type="presOf" srcId="{4AC26800-48CF-41F9-8635-691207BAD87A}" destId="{8852C1B4-6938-4BB5-99C4-AFB96B137B75}" srcOrd="0" destOrd="0" presId="urn:microsoft.com/office/officeart/2005/8/layout/pyramid2"/>
    <dgm:cxn modelId="{9836F2F5-E0D1-42B7-A3FB-A5928848D6A8}" srcId="{4AC26800-48CF-41F9-8635-691207BAD87A}" destId="{7DDA2A3B-21FE-49B6-AC70-B2126B7BA81F}" srcOrd="0" destOrd="0" parTransId="{A591B60E-7FA8-4957-B504-CA71F77E18BF}" sibTransId="{884E998B-663F-4F69-B3C8-6B23ED36A371}"/>
    <dgm:cxn modelId="{E424C269-E33E-42CA-A3B3-DFBAE1DAAE8F}" type="presOf" srcId="{CAF64872-7044-4668-90DA-FE408197ACD5}" destId="{EE92884C-5772-469B-8C4D-D32C70F03CD0}" srcOrd="0" destOrd="0" presId="urn:microsoft.com/office/officeart/2005/8/layout/pyramid2"/>
    <dgm:cxn modelId="{71F45621-E052-46FF-8728-B64BA7E98A7A}" type="presOf" srcId="{13031C62-DE65-42E2-973B-E1E81EADF786}" destId="{084C6991-BEC4-48A7-B4D8-6324B6C20B6D}" srcOrd="0" destOrd="0" presId="urn:microsoft.com/office/officeart/2005/8/layout/pyramid2"/>
    <dgm:cxn modelId="{03AF70D4-72CC-4037-885A-1B1DBFCDA548}" srcId="{4AC26800-48CF-41F9-8635-691207BAD87A}" destId="{CAF64872-7044-4668-90DA-FE408197ACD5}" srcOrd="1" destOrd="0" parTransId="{F28F2AEF-40E9-40A2-8DF7-F1633A9EB126}" sibTransId="{1134A11E-7491-4C8B-879A-E731045EE592}"/>
    <dgm:cxn modelId="{2227F2C1-8F9A-4F2D-BC09-E5B77860C2C6}" srcId="{4AC26800-48CF-41F9-8635-691207BAD87A}" destId="{8A440D45-D51B-4CB3-80C2-C3C6C73A415E}" srcOrd="4" destOrd="0" parTransId="{91E41773-6924-4673-B863-EA673CC38CCD}" sibTransId="{3B721330-452C-4F9B-A9CE-EECC57ED1FDB}"/>
    <dgm:cxn modelId="{1AE30068-8C8D-4834-9324-4F835F400E00}" srcId="{4AC26800-48CF-41F9-8635-691207BAD87A}" destId="{13031C62-DE65-42E2-973B-E1E81EADF786}" srcOrd="2" destOrd="0" parTransId="{8E54B208-C582-44B6-ABF6-C037114C1814}" sibTransId="{0C8EBEB0-734B-4C90-8D9E-A5775B61B8D2}"/>
    <dgm:cxn modelId="{F3972065-33DF-43D4-B730-A352BE2B2DD9}" type="presOf" srcId="{878958FE-F35A-4CF8-B92C-39B536013B7F}" destId="{18619E37-5DD1-44BC-9050-7AE80E38F042}" srcOrd="0" destOrd="0" presId="urn:microsoft.com/office/officeart/2005/8/layout/pyramid2"/>
    <dgm:cxn modelId="{615890E9-363B-4920-A758-B9E4109E57F1}" srcId="{4AC26800-48CF-41F9-8635-691207BAD87A}" destId="{878958FE-F35A-4CF8-B92C-39B536013B7F}" srcOrd="3" destOrd="0" parTransId="{818F6996-5E22-4124-9872-FBC056F9B2FF}" sibTransId="{22669400-ACA6-4821-8675-AFE4EE1DEDA5}"/>
    <dgm:cxn modelId="{15061711-44E8-423C-A895-A17F61EBDB0F}" type="presOf" srcId="{7DDA2A3B-21FE-49B6-AC70-B2126B7BA81F}" destId="{60788603-EFBF-4DF3-AC58-7C768E466597}" srcOrd="0" destOrd="0" presId="urn:microsoft.com/office/officeart/2005/8/layout/pyramid2"/>
    <dgm:cxn modelId="{33030C7C-0C9B-42EF-AFA7-9949905B9D32}" type="presParOf" srcId="{8852C1B4-6938-4BB5-99C4-AFB96B137B75}" destId="{F36EA94F-8248-4A05-9AE6-945173F1DC99}" srcOrd="0" destOrd="0" presId="urn:microsoft.com/office/officeart/2005/8/layout/pyramid2"/>
    <dgm:cxn modelId="{E29985A6-2FEF-41A7-B60D-AAB645C1C965}" type="presParOf" srcId="{8852C1B4-6938-4BB5-99C4-AFB96B137B75}" destId="{DF20A5F4-7653-4B78-ACE9-F2601931B95E}" srcOrd="1" destOrd="0" presId="urn:microsoft.com/office/officeart/2005/8/layout/pyramid2"/>
    <dgm:cxn modelId="{0FE54C2A-7603-470E-A399-53650298991D}" type="presParOf" srcId="{DF20A5F4-7653-4B78-ACE9-F2601931B95E}" destId="{60788603-EFBF-4DF3-AC58-7C768E466597}" srcOrd="0" destOrd="0" presId="urn:microsoft.com/office/officeart/2005/8/layout/pyramid2"/>
    <dgm:cxn modelId="{90BCF360-06A2-46AD-AD32-84BC84907D28}" type="presParOf" srcId="{DF20A5F4-7653-4B78-ACE9-F2601931B95E}" destId="{AAF1800F-1939-4B87-B7C9-47013DA6B96B}" srcOrd="1" destOrd="0" presId="urn:microsoft.com/office/officeart/2005/8/layout/pyramid2"/>
    <dgm:cxn modelId="{88C2AFD9-D025-448B-8255-223B01268470}" type="presParOf" srcId="{DF20A5F4-7653-4B78-ACE9-F2601931B95E}" destId="{EE92884C-5772-469B-8C4D-D32C70F03CD0}" srcOrd="2" destOrd="0" presId="urn:microsoft.com/office/officeart/2005/8/layout/pyramid2"/>
    <dgm:cxn modelId="{3DF0DBE9-B2BD-4E2F-BC7F-770A8EE36CBF}" type="presParOf" srcId="{DF20A5F4-7653-4B78-ACE9-F2601931B95E}" destId="{4EEB82F6-425E-43A4-9268-E0063B74510E}" srcOrd="3" destOrd="0" presId="urn:microsoft.com/office/officeart/2005/8/layout/pyramid2"/>
    <dgm:cxn modelId="{A78BB1AC-4260-4BDB-84A2-1A7CE7560BF0}" type="presParOf" srcId="{DF20A5F4-7653-4B78-ACE9-F2601931B95E}" destId="{084C6991-BEC4-48A7-B4D8-6324B6C20B6D}" srcOrd="4" destOrd="0" presId="urn:microsoft.com/office/officeart/2005/8/layout/pyramid2"/>
    <dgm:cxn modelId="{21CB0FFD-86BD-4B3C-BC9D-5AB4EA472A93}" type="presParOf" srcId="{DF20A5F4-7653-4B78-ACE9-F2601931B95E}" destId="{2CAE8866-171A-4F1D-9691-2C2B286C654F}" srcOrd="5" destOrd="0" presId="urn:microsoft.com/office/officeart/2005/8/layout/pyramid2"/>
    <dgm:cxn modelId="{EED75AC1-502F-4E3B-BF4B-C2CBBA10751F}" type="presParOf" srcId="{DF20A5F4-7653-4B78-ACE9-F2601931B95E}" destId="{18619E37-5DD1-44BC-9050-7AE80E38F042}" srcOrd="6" destOrd="0" presId="urn:microsoft.com/office/officeart/2005/8/layout/pyramid2"/>
    <dgm:cxn modelId="{76C0C3A4-739A-4BB4-BFE0-C8062F02420F}" type="presParOf" srcId="{DF20A5F4-7653-4B78-ACE9-F2601931B95E}" destId="{F67E989B-F32A-472E-9A6C-A4AD7E276A49}" srcOrd="7" destOrd="0" presId="urn:microsoft.com/office/officeart/2005/8/layout/pyramid2"/>
    <dgm:cxn modelId="{9E94943C-D591-4808-8B2C-6E3D54BAA725}" type="presParOf" srcId="{DF20A5F4-7653-4B78-ACE9-F2601931B95E}" destId="{3AE49409-F300-4B39-B523-D6B2F00666E3}" srcOrd="8" destOrd="0" presId="urn:microsoft.com/office/officeart/2005/8/layout/pyramid2"/>
    <dgm:cxn modelId="{A32C89F3-D77D-44FB-8176-516AFC8FB45E}" type="presParOf" srcId="{DF20A5F4-7653-4B78-ACE9-F2601931B95E}" destId="{B2CEEF32-F5FC-4BC5-B7FA-15D59993FA1D}" srcOrd="9" destOrd="0" presId="urn:microsoft.com/office/officeart/2005/8/layout/pyramid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C9E70220-FB6F-4E6F-BF71-852B7646633D}" type="doc">
      <dgm:prSet loTypeId="urn:microsoft.com/office/officeart/2005/8/layout/vList2" loCatId="list" qsTypeId="urn:microsoft.com/office/officeart/2005/8/quickstyle/3d3" qsCatId="3D" csTypeId="urn:microsoft.com/office/officeart/2005/8/colors/accent2_5" csCatId="accent2" phldr="1"/>
      <dgm:spPr/>
      <dgm:t>
        <a:bodyPr/>
        <a:lstStyle/>
        <a:p>
          <a:endParaRPr lang="ru-RU"/>
        </a:p>
      </dgm:t>
    </dgm:pt>
    <dgm:pt modelId="{34031D92-1C59-411D-818F-F82711C1D785}">
      <dgm:prSet phldrT="[Текст]"/>
      <dgm:spPr/>
      <dgm:t>
        <a:bodyPr/>
        <a:lstStyle/>
        <a:p>
          <a:r>
            <a:rPr lang="ru-RU" dirty="0" smtClean="0"/>
            <a:t>Ростовский филиал ФГБОУ ВО «РГУП»</a:t>
          </a:r>
          <a:endParaRPr lang="ru-RU" dirty="0"/>
        </a:p>
      </dgm:t>
    </dgm:pt>
    <dgm:pt modelId="{CB39AACB-EA77-4840-A44A-D5E894F0B8E0}" type="parTrans" cxnId="{9145E84E-0FFF-433F-9910-F0C0C0937C33}">
      <dgm:prSet/>
      <dgm:spPr/>
      <dgm:t>
        <a:bodyPr/>
        <a:lstStyle/>
        <a:p>
          <a:endParaRPr lang="ru-RU"/>
        </a:p>
      </dgm:t>
    </dgm:pt>
    <dgm:pt modelId="{F0F3A57F-BA70-4EDE-A90A-B3269C34CD34}" type="sibTrans" cxnId="{9145E84E-0FFF-433F-9910-F0C0C0937C33}">
      <dgm:prSet/>
      <dgm:spPr/>
      <dgm:t>
        <a:bodyPr/>
        <a:lstStyle/>
        <a:p>
          <a:endParaRPr lang="ru-RU"/>
        </a:p>
      </dgm:t>
    </dgm:pt>
    <dgm:pt modelId="{C214B74C-907F-4CC9-8397-0D74D54A1919}">
      <dgm:prSet phldrT="[Текст]"/>
      <dgm:spPr/>
      <dgm:t>
        <a:bodyPr/>
        <a:lstStyle/>
        <a:p>
          <a:r>
            <a:rPr lang="ru-RU" dirty="0" smtClean="0"/>
            <a:t>3 делегата</a:t>
          </a:r>
          <a:endParaRPr lang="ru-RU" dirty="0"/>
        </a:p>
      </dgm:t>
    </dgm:pt>
    <dgm:pt modelId="{24D0CFB1-AD0C-4A99-ADFF-7FE4007715DB}" type="parTrans" cxnId="{A5931C37-C87E-4019-8AEF-CAEDD570AD2F}">
      <dgm:prSet/>
      <dgm:spPr/>
      <dgm:t>
        <a:bodyPr/>
        <a:lstStyle/>
        <a:p>
          <a:endParaRPr lang="ru-RU"/>
        </a:p>
      </dgm:t>
    </dgm:pt>
    <dgm:pt modelId="{337C2D34-B5EB-434D-BB1C-EAB5B9F6221D}" type="sibTrans" cxnId="{A5931C37-C87E-4019-8AEF-CAEDD570AD2F}">
      <dgm:prSet/>
      <dgm:spPr/>
      <dgm:t>
        <a:bodyPr/>
        <a:lstStyle/>
        <a:p>
          <a:endParaRPr lang="ru-RU"/>
        </a:p>
      </dgm:t>
    </dgm:pt>
    <dgm:pt modelId="{E09D34DE-C32E-4EBA-9487-215ADA05607C}">
      <dgm:prSet phldrT="[Текст]"/>
      <dgm:spPr/>
      <dgm:t>
        <a:bodyPr/>
        <a:lstStyle/>
        <a:p>
          <a:r>
            <a:rPr lang="ru-RU" dirty="0" smtClean="0"/>
            <a:t>ЮФУ (Ростов)</a:t>
          </a:r>
          <a:endParaRPr lang="ru-RU" dirty="0"/>
        </a:p>
      </dgm:t>
    </dgm:pt>
    <dgm:pt modelId="{367BCD95-B18F-42B1-B51E-52DD5A4BC0A6}" type="parTrans" cxnId="{852E0564-1AA7-4016-9AD7-4B216A1A1F13}">
      <dgm:prSet/>
      <dgm:spPr/>
      <dgm:t>
        <a:bodyPr/>
        <a:lstStyle/>
        <a:p>
          <a:endParaRPr lang="ru-RU"/>
        </a:p>
      </dgm:t>
    </dgm:pt>
    <dgm:pt modelId="{00F2F471-93EA-4741-9838-6C772D32B6AD}" type="sibTrans" cxnId="{852E0564-1AA7-4016-9AD7-4B216A1A1F13}">
      <dgm:prSet/>
      <dgm:spPr/>
      <dgm:t>
        <a:bodyPr/>
        <a:lstStyle/>
        <a:p>
          <a:endParaRPr lang="ru-RU"/>
        </a:p>
      </dgm:t>
    </dgm:pt>
    <dgm:pt modelId="{64AB07FC-F9F3-43A3-BEFA-CA502B5F4419}">
      <dgm:prSet phldrT="[Текст]"/>
      <dgm:spPr/>
      <dgm:t>
        <a:bodyPr/>
        <a:lstStyle/>
        <a:p>
          <a:r>
            <a:rPr lang="ru-RU" dirty="0" smtClean="0"/>
            <a:t>9 делегатов</a:t>
          </a:r>
          <a:endParaRPr lang="ru-RU" dirty="0"/>
        </a:p>
      </dgm:t>
    </dgm:pt>
    <dgm:pt modelId="{923AA960-EFC9-4CC7-B756-170AE21AA5EB}" type="parTrans" cxnId="{CC28799E-AEA2-456B-9025-0818D9652738}">
      <dgm:prSet/>
      <dgm:spPr/>
      <dgm:t>
        <a:bodyPr/>
        <a:lstStyle/>
        <a:p>
          <a:endParaRPr lang="ru-RU"/>
        </a:p>
      </dgm:t>
    </dgm:pt>
    <dgm:pt modelId="{93FA09CF-CC63-49E4-8DF0-5174D593774D}" type="sibTrans" cxnId="{CC28799E-AEA2-456B-9025-0818D9652738}">
      <dgm:prSet/>
      <dgm:spPr/>
      <dgm:t>
        <a:bodyPr/>
        <a:lstStyle/>
        <a:p>
          <a:endParaRPr lang="ru-RU"/>
        </a:p>
      </dgm:t>
    </dgm:pt>
    <dgm:pt modelId="{FE5CFB7B-B265-4712-9F1D-15856487B3A3}">
      <dgm:prSet phldrT="[Текст]"/>
      <dgm:spPr/>
      <dgm:t>
        <a:bodyPr/>
        <a:lstStyle/>
        <a:p>
          <a:r>
            <a:rPr lang="ru-RU" dirty="0" smtClean="0"/>
            <a:t>Северо-Кавказский филиал ФГБОУ ВО«РГУП» </a:t>
          </a:r>
          <a:r>
            <a:rPr lang="ru-RU" dirty="0" smtClean="0"/>
            <a:t>(Краснодар)</a:t>
          </a:r>
          <a:endParaRPr lang="ru-RU" dirty="0"/>
        </a:p>
      </dgm:t>
    </dgm:pt>
    <dgm:pt modelId="{18448AFC-8349-4235-8780-757AD474823E}" type="parTrans" cxnId="{1854687A-310C-49DA-AD3F-9BB56791E4B8}">
      <dgm:prSet/>
      <dgm:spPr/>
      <dgm:t>
        <a:bodyPr/>
        <a:lstStyle/>
        <a:p>
          <a:endParaRPr lang="ru-RU"/>
        </a:p>
      </dgm:t>
    </dgm:pt>
    <dgm:pt modelId="{9C77AC16-4EDD-4E32-B104-0AB56BAF3E83}" type="sibTrans" cxnId="{1854687A-310C-49DA-AD3F-9BB56791E4B8}">
      <dgm:prSet/>
      <dgm:spPr/>
      <dgm:t>
        <a:bodyPr/>
        <a:lstStyle/>
        <a:p>
          <a:endParaRPr lang="ru-RU"/>
        </a:p>
      </dgm:t>
    </dgm:pt>
    <dgm:pt modelId="{A33DDC82-9755-418A-BAF3-F2574B8AF387}">
      <dgm:prSet phldrT="[Текст]"/>
      <dgm:spPr/>
      <dgm:t>
        <a:bodyPr/>
        <a:lstStyle/>
        <a:p>
          <a:r>
            <a:rPr lang="ru-RU" dirty="0" smtClean="0"/>
            <a:t>Центральный филиал ФГБОУ ВО «РГУП» </a:t>
          </a:r>
          <a:r>
            <a:rPr lang="ru-RU" dirty="0" smtClean="0"/>
            <a:t>(Воронеж)</a:t>
          </a:r>
          <a:endParaRPr lang="ru-RU" dirty="0"/>
        </a:p>
      </dgm:t>
    </dgm:pt>
    <dgm:pt modelId="{8EE8A9F7-4EF9-4612-8DFD-A54BAD2298FE}" type="parTrans" cxnId="{610669F8-5A37-41D1-A0BA-1EF22FF40F63}">
      <dgm:prSet/>
      <dgm:spPr/>
      <dgm:t>
        <a:bodyPr/>
        <a:lstStyle/>
        <a:p>
          <a:endParaRPr lang="ru-RU"/>
        </a:p>
      </dgm:t>
    </dgm:pt>
    <dgm:pt modelId="{D299FBB6-4BF5-4667-AFBC-34FA0829204A}" type="sibTrans" cxnId="{610669F8-5A37-41D1-A0BA-1EF22FF40F63}">
      <dgm:prSet/>
      <dgm:spPr/>
      <dgm:t>
        <a:bodyPr/>
        <a:lstStyle/>
        <a:p>
          <a:endParaRPr lang="ru-RU"/>
        </a:p>
      </dgm:t>
    </dgm:pt>
    <dgm:pt modelId="{FD3AEED9-C92D-4130-B569-8BD576D208CB}">
      <dgm:prSet phldrT="[Текст]"/>
      <dgm:spPr/>
      <dgm:t>
        <a:bodyPr/>
        <a:lstStyle/>
        <a:p>
          <a:r>
            <a:rPr lang="ru-RU" dirty="0" smtClean="0"/>
            <a:t>Волгоградский государственный университет</a:t>
          </a:r>
          <a:endParaRPr lang="ru-RU" dirty="0"/>
        </a:p>
      </dgm:t>
    </dgm:pt>
    <dgm:pt modelId="{1CFEEEA1-9586-4F9F-B751-BF5C725C1BD5}" type="parTrans" cxnId="{149ABA91-F904-424F-8E6A-E15FA63CC739}">
      <dgm:prSet/>
      <dgm:spPr/>
      <dgm:t>
        <a:bodyPr/>
        <a:lstStyle/>
        <a:p>
          <a:endParaRPr lang="ru-RU"/>
        </a:p>
      </dgm:t>
    </dgm:pt>
    <dgm:pt modelId="{9EDD8862-D782-4C7D-B867-C14A1AE1FD57}" type="sibTrans" cxnId="{149ABA91-F904-424F-8E6A-E15FA63CC739}">
      <dgm:prSet/>
      <dgm:spPr/>
      <dgm:t>
        <a:bodyPr/>
        <a:lstStyle/>
        <a:p>
          <a:endParaRPr lang="ru-RU"/>
        </a:p>
      </dgm:t>
    </dgm:pt>
    <dgm:pt modelId="{F2B296CE-634C-4CD3-A2EB-A6953F67AA43}">
      <dgm:prSet phldrT="[Текст]"/>
      <dgm:spPr/>
      <dgm:t>
        <a:bodyPr/>
        <a:lstStyle/>
        <a:p>
          <a:r>
            <a:rPr lang="ru-RU" dirty="0" smtClean="0"/>
            <a:t>МГУ (Москва)</a:t>
          </a:r>
          <a:endParaRPr lang="ru-RU" dirty="0"/>
        </a:p>
      </dgm:t>
    </dgm:pt>
    <dgm:pt modelId="{33ED86DE-986F-4CF0-8E97-BA3EBDEE46B7}" type="parTrans" cxnId="{24922768-4F44-46BE-9649-4A65BB9EF5E6}">
      <dgm:prSet/>
      <dgm:spPr/>
      <dgm:t>
        <a:bodyPr/>
        <a:lstStyle/>
        <a:p>
          <a:endParaRPr lang="ru-RU"/>
        </a:p>
      </dgm:t>
    </dgm:pt>
    <dgm:pt modelId="{473DE23F-565E-4A00-A955-BFFB1E663816}" type="sibTrans" cxnId="{24922768-4F44-46BE-9649-4A65BB9EF5E6}">
      <dgm:prSet/>
      <dgm:spPr/>
      <dgm:t>
        <a:bodyPr/>
        <a:lstStyle/>
        <a:p>
          <a:endParaRPr lang="ru-RU"/>
        </a:p>
      </dgm:t>
    </dgm:pt>
    <dgm:pt modelId="{E2BE392B-7B59-42C6-A69B-AFF41E98630A}">
      <dgm:prSet phldrT="[Текст]"/>
      <dgm:spPr/>
      <dgm:t>
        <a:bodyPr/>
        <a:lstStyle/>
        <a:p>
          <a:r>
            <a:rPr lang="ru-RU" dirty="0" smtClean="0"/>
            <a:t>Российская таможенная академия (филиал, Ростов)</a:t>
          </a:r>
          <a:endParaRPr lang="ru-RU" dirty="0"/>
        </a:p>
      </dgm:t>
    </dgm:pt>
    <dgm:pt modelId="{34AD72E7-EEB0-4390-9636-CADB688E22F5}" type="parTrans" cxnId="{7304331B-4F65-4FA5-AE5B-1F6AB56987C3}">
      <dgm:prSet/>
      <dgm:spPr/>
      <dgm:t>
        <a:bodyPr/>
        <a:lstStyle/>
        <a:p>
          <a:endParaRPr lang="ru-RU"/>
        </a:p>
      </dgm:t>
    </dgm:pt>
    <dgm:pt modelId="{40E6B66A-41C6-4DDE-82D7-5E03694CEB76}" type="sibTrans" cxnId="{7304331B-4F65-4FA5-AE5B-1F6AB56987C3}">
      <dgm:prSet/>
      <dgm:spPr/>
      <dgm:t>
        <a:bodyPr/>
        <a:lstStyle/>
        <a:p>
          <a:endParaRPr lang="ru-RU"/>
        </a:p>
      </dgm:t>
    </dgm:pt>
    <dgm:pt modelId="{890785D1-0BC7-4755-BB85-FBC7B08A4588}">
      <dgm:prSet phldrT="[Текст]"/>
      <dgm:spPr/>
      <dgm:t>
        <a:bodyPr/>
        <a:lstStyle/>
        <a:p>
          <a:r>
            <a:rPr lang="ru-RU" dirty="0" smtClean="0"/>
            <a:t>85 делегатов</a:t>
          </a:r>
          <a:endParaRPr lang="ru-RU" dirty="0"/>
        </a:p>
      </dgm:t>
    </dgm:pt>
    <dgm:pt modelId="{1D37CC19-0411-4BE4-B454-5BFF9FA73392}" type="parTrans" cxnId="{B0FCDD06-87A9-4845-8598-A2151676E87E}">
      <dgm:prSet/>
      <dgm:spPr/>
      <dgm:t>
        <a:bodyPr/>
        <a:lstStyle/>
        <a:p>
          <a:endParaRPr lang="ru-RU"/>
        </a:p>
      </dgm:t>
    </dgm:pt>
    <dgm:pt modelId="{F2714A5A-8122-4628-856D-3E30DBBEBC8D}" type="sibTrans" cxnId="{B0FCDD06-87A9-4845-8598-A2151676E87E}">
      <dgm:prSet/>
      <dgm:spPr/>
      <dgm:t>
        <a:bodyPr/>
        <a:lstStyle/>
        <a:p>
          <a:endParaRPr lang="ru-RU"/>
        </a:p>
      </dgm:t>
    </dgm:pt>
    <dgm:pt modelId="{D9F599AC-DCF8-4C2F-AC6D-7086A3C7E5FA}">
      <dgm:prSet phldrT="[Текст]"/>
      <dgm:spPr/>
      <dgm:t>
        <a:bodyPr/>
        <a:lstStyle/>
        <a:p>
          <a:r>
            <a:rPr lang="ru-RU" dirty="0" smtClean="0"/>
            <a:t>2 делегата + советник (сопровождающий)</a:t>
          </a:r>
          <a:endParaRPr lang="ru-RU" dirty="0"/>
        </a:p>
      </dgm:t>
    </dgm:pt>
    <dgm:pt modelId="{58B646DB-91A8-4735-B3F8-7C97E3E4F9B2}" type="parTrans" cxnId="{7AEB2F28-80D2-438A-91F6-DC2E14E4C2E2}">
      <dgm:prSet/>
      <dgm:spPr/>
      <dgm:t>
        <a:bodyPr/>
        <a:lstStyle/>
        <a:p>
          <a:endParaRPr lang="ru-RU"/>
        </a:p>
      </dgm:t>
    </dgm:pt>
    <dgm:pt modelId="{3CF57111-DA32-4BCD-8FBD-1E980C14B0BA}" type="sibTrans" cxnId="{7AEB2F28-80D2-438A-91F6-DC2E14E4C2E2}">
      <dgm:prSet/>
      <dgm:spPr/>
      <dgm:t>
        <a:bodyPr/>
        <a:lstStyle/>
        <a:p>
          <a:endParaRPr lang="ru-RU"/>
        </a:p>
      </dgm:t>
    </dgm:pt>
    <dgm:pt modelId="{A4827C2F-DE20-4BD3-88DF-E83E0472E687}">
      <dgm:prSet phldrT="[Текст]"/>
      <dgm:spPr/>
      <dgm:t>
        <a:bodyPr/>
        <a:lstStyle/>
        <a:p>
          <a:r>
            <a:rPr lang="ru-RU" dirty="0" smtClean="0"/>
            <a:t>3 делегата + советник (сопровождающий)</a:t>
          </a:r>
          <a:endParaRPr lang="ru-RU" dirty="0"/>
        </a:p>
      </dgm:t>
    </dgm:pt>
    <dgm:pt modelId="{2752A2FA-ABB1-4177-A56C-184C72AC7F50}" type="parTrans" cxnId="{CE48033C-F71D-420C-9FE0-ED64A8F7654F}">
      <dgm:prSet/>
      <dgm:spPr/>
      <dgm:t>
        <a:bodyPr/>
        <a:lstStyle/>
        <a:p>
          <a:endParaRPr lang="ru-RU"/>
        </a:p>
      </dgm:t>
    </dgm:pt>
    <dgm:pt modelId="{DB0F30E7-7625-41B0-86EE-3616E7AD28EB}" type="sibTrans" cxnId="{CE48033C-F71D-420C-9FE0-ED64A8F7654F}">
      <dgm:prSet/>
      <dgm:spPr/>
      <dgm:t>
        <a:bodyPr/>
        <a:lstStyle/>
        <a:p>
          <a:endParaRPr lang="ru-RU"/>
        </a:p>
      </dgm:t>
    </dgm:pt>
    <dgm:pt modelId="{5D0FE473-5C57-43DE-A183-EE8B0D02D571}">
      <dgm:prSet phldrT="[Текст]"/>
      <dgm:spPr/>
      <dgm:t>
        <a:bodyPr/>
        <a:lstStyle/>
        <a:p>
          <a:r>
            <a:rPr lang="ru-RU" dirty="0" smtClean="0"/>
            <a:t>2 делегата</a:t>
          </a:r>
          <a:endParaRPr lang="ru-RU" dirty="0"/>
        </a:p>
      </dgm:t>
    </dgm:pt>
    <dgm:pt modelId="{8E301FAD-4CA2-4149-B638-74371E4A0C53}" type="parTrans" cxnId="{4C4B3915-C525-4613-8584-2892E46A69E0}">
      <dgm:prSet/>
      <dgm:spPr/>
      <dgm:t>
        <a:bodyPr/>
        <a:lstStyle/>
        <a:p>
          <a:endParaRPr lang="ru-RU"/>
        </a:p>
      </dgm:t>
    </dgm:pt>
    <dgm:pt modelId="{5B1DCB06-9632-4A1F-9E09-0B2FD10188CC}" type="sibTrans" cxnId="{4C4B3915-C525-4613-8584-2892E46A69E0}">
      <dgm:prSet/>
      <dgm:spPr/>
      <dgm:t>
        <a:bodyPr/>
        <a:lstStyle/>
        <a:p>
          <a:endParaRPr lang="ru-RU"/>
        </a:p>
      </dgm:t>
    </dgm:pt>
    <dgm:pt modelId="{7F5856B7-1686-4057-81D4-30F34BB0C618}">
      <dgm:prSet phldrT="[Текст]"/>
      <dgm:spPr/>
      <dgm:t>
        <a:bodyPr/>
        <a:lstStyle/>
        <a:p>
          <a:r>
            <a:rPr lang="ru-RU" dirty="0" smtClean="0"/>
            <a:t>1 делегат</a:t>
          </a:r>
          <a:endParaRPr lang="ru-RU" dirty="0"/>
        </a:p>
      </dgm:t>
    </dgm:pt>
    <dgm:pt modelId="{279DAA5C-421E-4C8F-BA55-3409383D5182}" type="parTrans" cxnId="{1D3491C1-CA0A-426F-B04D-CC4220B5B3B2}">
      <dgm:prSet/>
      <dgm:spPr/>
      <dgm:t>
        <a:bodyPr/>
        <a:lstStyle/>
        <a:p>
          <a:endParaRPr lang="ru-RU"/>
        </a:p>
      </dgm:t>
    </dgm:pt>
    <dgm:pt modelId="{6A1C3232-E12F-4A54-8A46-5350C841757C}" type="sibTrans" cxnId="{1D3491C1-CA0A-426F-B04D-CC4220B5B3B2}">
      <dgm:prSet/>
      <dgm:spPr/>
      <dgm:t>
        <a:bodyPr/>
        <a:lstStyle/>
        <a:p>
          <a:endParaRPr lang="ru-RU"/>
        </a:p>
      </dgm:t>
    </dgm:pt>
    <dgm:pt modelId="{CDD690FB-4845-49CF-9A97-6FE0A71321B5}">
      <dgm:prSet phldrT="[Текст]"/>
      <dgm:spPr/>
      <dgm:t>
        <a:bodyPr/>
        <a:lstStyle/>
        <a:p>
          <a:r>
            <a:rPr lang="ru-RU" dirty="0" smtClean="0"/>
            <a:t>4 делегата не смогли приехать</a:t>
          </a:r>
          <a:endParaRPr lang="ru-RU" dirty="0"/>
        </a:p>
      </dgm:t>
    </dgm:pt>
    <dgm:pt modelId="{0771FCE1-28A6-44A2-B8A4-D2600AFAA2C8}" type="parTrans" cxnId="{646F65DC-4F99-4B89-84F9-B369400B4FB7}">
      <dgm:prSet/>
      <dgm:spPr/>
      <dgm:t>
        <a:bodyPr/>
        <a:lstStyle/>
        <a:p>
          <a:endParaRPr lang="ru-RU"/>
        </a:p>
      </dgm:t>
    </dgm:pt>
    <dgm:pt modelId="{5E14DA33-3D1F-4747-9D4B-C7E1291A567D}" type="sibTrans" cxnId="{646F65DC-4F99-4B89-84F9-B369400B4FB7}">
      <dgm:prSet/>
      <dgm:spPr/>
      <dgm:t>
        <a:bodyPr/>
        <a:lstStyle/>
        <a:p>
          <a:endParaRPr lang="ru-RU"/>
        </a:p>
      </dgm:t>
    </dgm:pt>
    <dgm:pt modelId="{BC535A28-8FF5-49AD-BD7F-EF15367D5502}">
      <dgm:prSet phldrT="[Текст]"/>
      <dgm:spPr/>
      <dgm:t>
        <a:bodyPr/>
        <a:lstStyle/>
        <a:p>
          <a:r>
            <a:rPr lang="ru-RU" dirty="0" smtClean="0"/>
            <a:t>Северо-Осетинский государственный университет</a:t>
          </a:r>
          <a:endParaRPr lang="ru-RU" dirty="0"/>
        </a:p>
      </dgm:t>
    </dgm:pt>
    <dgm:pt modelId="{6ABB8250-05F6-4439-AE27-6A280AF0D537}" type="parTrans" cxnId="{A8C6F372-3728-4231-ADF5-57C62E107EFE}">
      <dgm:prSet/>
      <dgm:spPr/>
      <dgm:t>
        <a:bodyPr/>
        <a:lstStyle/>
        <a:p>
          <a:endParaRPr lang="ru-RU"/>
        </a:p>
      </dgm:t>
    </dgm:pt>
    <dgm:pt modelId="{E940AACF-A0BB-4A84-8218-0605612E0C8D}" type="sibTrans" cxnId="{A8C6F372-3728-4231-ADF5-57C62E107EFE}">
      <dgm:prSet/>
      <dgm:spPr/>
      <dgm:t>
        <a:bodyPr/>
        <a:lstStyle/>
        <a:p>
          <a:endParaRPr lang="ru-RU"/>
        </a:p>
      </dgm:t>
    </dgm:pt>
    <dgm:pt modelId="{5DB7E851-C4A9-4F00-87D2-747AF1C43B62}">
      <dgm:prSet phldrT="[Текст]"/>
      <dgm:spPr/>
      <dgm:t>
        <a:bodyPr/>
        <a:lstStyle/>
        <a:p>
          <a:r>
            <a:rPr lang="ru-RU" dirty="0" smtClean="0"/>
            <a:t>3 делегата не смогли приехать</a:t>
          </a:r>
          <a:endParaRPr lang="ru-RU" dirty="0"/>
        </a:p>
      </dgm:t>
    </dgm:pt>
    <dgm:pt modelId="{265FEFEA-4628-453C-9EE9-3FFD96A7BD47}" type="parTrans" cxnId="{A7AA7140-A7A5-4B07-9B9C-AAC6BEC9BFBE}">
      <dgm:prSet/>
      <dgm:spPr/>
      <dgm:t>
        <a:bodyPr/>
        <a:lstStyle/>
        <a:p>
          <a:endParaRPr lang="ru-RU"/>
        </a:p>
      </dgm:t>
    </dgm:pt>
    <dgm:pt modelId="{F0EA0395-734D-4A1E-8A5B-86CE320EBAF1}" type="sibTrans" cxnId="{A7AA7140-A7A5-4B07-9B9C-AAC6BEC9BFBE}">
      <dgm:prSet/>
      <dgm:spPr/>
      <dgm:t>
        <a:bodyPr/>
        <a:lstStyle/>
        <a:p>
          <a:endParaRPr lang="ru-RU"/>
        </a:p>
      </dgm:t>
    </dgm:pt>
    <dgm:pt modelId="{9F9CC827-C62B-4538-94A9-BA4054B35231}" type="pres">
      <dgm:prSet presAssocID="{C9E70220-FB6F-4E6F-BF71-852B7646633D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5EA61B54-C0EE-475B-99CD-32D90D062AAE}" type="pres">
      <dgm:prSet presAssocID="{34031D92-1C59-411D-818F-F82711C1D785}" presName="parentText" presStyleLbl="node1" presStyleIdx="0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543B058-F092-42C8-95FD-4C04E535A591}" type="pres">
      <dgm:prSet presAssocID="{34031D92-1C59-411D-818F-F82711C1D785}" presName="childText" presStyleLbl="revTx" presStyleIdx="0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C836B0A-699A-4575-B072-4C2F5C1E72DD}" type="pres">
      <dgm:prSet presAssocID="{FE5CFB7B-B265-4712-9F1D-15856487B3A3}" presName="parentText" presStyleLbl="node1" presStyleIdx="1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0F420E-DEF0-4C8C-B7C9-638701395CF5}" type="pres">
      <dgm:prSet presAssocID="{FE5CFB7B-B265-4712-9F1D-15856487B3A3}" presName="childText" presStyleLbl="revTx" presStyleIdx="1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288D885-6FF0-4C3C-9C32-69F1C7206097}" type="pres">
      <dgm:prSet presAssocID="{A33DDC82-9755-418A-BAF3-F2574B8AF387}" presName="parentText" presStyleLbl="node1" presStyleIdx="2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74E5E78-8A9F-40D9-B252-83C9D9D8157C}" type="pres">
      <dgm:prSet presAssocID="{A33DDC82-9755-418A-BAF3-F2574B8AF387}" presName="childText" presStyleLbl="revTx" presStyleIdx="2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133B882-DC79-4BE9-A7E9-6ECBB3FA961F}" type="pres">
      <dgm:prSet presAssocID="{FD3AEED9-C92D-4130-B569-8BD576D208CB}" presName="parentText" presStyleLbl="node1" presStyleIdx="3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C9922EF-0E4D-46A0-A889-2243582C71E6}" type="pres">
      <dgm:prSet presAssocID="{FD3AEED9-C92D-4130-B569-8BD576D208CB}" presName="childText" presStyleLbl="revTx" presStyleIdx="3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2A197547-327C-412F-9CB5-CC6702985175}" type="pres">
      <dgm:prSet presAssocID="{F2B296CE-634C-4CD3-A2EB-A6953F67AA43}" presName="parentText" presStyleLbl="node1" presStyleIdx="4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E179A41-B00C-4E45-A574-11D26CAD7E1E}" type="pres">
      <dgm:prSet presAssocID="{F2B296CE-634C-4CD3-A2EB-A6953F67AA43}" presName="childText" presStyleLbl="revTx" presStyleIdx="4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A38A98F-8596-4E9D-A15B-AF569361CBBA}" type="pres">
      <dgm:prSet presAssocID="{E2BE392B-7B59-42C6-A69B-AFF41E98630A}" presName="parentText" presStyleLbl="node1" presStyleIdx="5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2D1D91B-70C9-4B81-9168-45E663000E36}" type="pres">
      <dgm:prSet presAssocID="{E2BE392B-7B59-42C6-A69B-AFF41E98630A}" presName="childText" presStyleLbl="revTx" presStyleIdx="5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0C0ADA6-CB21-46CE-8DA2-5AC0589C187B}" type="pres">
      <dgm:prSet presAssocID="{E09D34DE-C32E-4EBA-9487-215ADA05607C}" presName="parentText" presStyleLbl="node1" presStyleIdx="6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597F959-02B6-4D0A-99C4-BD9564FEB37F}" type="pres">
      <dgm:prSet presAssocID="{E09D34DE-C32E-4EBA-9487-215ADA05607C}" presName="childText" presStyleLbl="revTx" presStyleIdx="6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28275FC-262B-49D1-BB35-670E5EEDD39A}" type="pres">
      <dgm:prSet presAssocID="{BC535A28-8FF5-49AD-BD7F-EF15367D5502}" presName="parentText" presStyleLbl="node1" presStyleIdx="7" presStyleCnt="8">
        <dgm:presLayoutVars>
          <dgm:chMax val="0"/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5859A92-BFD5-457C-B7C4-9A3813380AC1}" type="pres">
      <dgm:prSet presAssocID="{BC535A28-8FF5-49AD-BD7F-EF15367D5502}" presName="childText" presStyleLbl="revTx" presStyleIdx="7" presStyleCnt="8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98D3CEE2-B058-42A6-8463-3E23215FB810}" type="presOf" srcId="{64AB07FC-F9F3-43A3-BEFA-CA502B5F4419}" destId="{4597F959-02B6-4D0A-99C4-BD9564FEB37F}" srcOrd="0" destOrd="0" presId="urn:microsoft.com/office/officeart/2005/8/layout/vList2"/>
    <dgm:cxn modelId="{852E0564-1AA7-4016-9AD7-4B216A1A1F13}" srcId="{C9E70220-FB6F-4E6F-BF71-852B7646633D}" destId="{E09D34DE-C32E-4EBA-9487-215ADA05607C}" srcOrd="6" destOrd="0" parTransId="{367BCD95-B18F-42B1-B51E-52DD5A4BC0A6}" sibTransId="{00F2F471-93EA-4741-9838-6C772D32B6AD}"/>
    <dgm:cxn modelId="{DCCBD918-41CD-4FF8-87A5-B16AC47E42BB}" type="presOf" srcId="{FE5CFB7B-B265-4712-9F1D-15856487B3A3}" destId="{8C836B0A-699A-4575-B072-4C2F5C1E72DD}" srcOrd="0" destOrd="0" presId="urn:microsoft.com/office/officeart/2005/8/layout/vList2"/>
    <dgm:cxn modelId="{4C4B3915-C525-4613-8584-2892E46A69E0}" srcId="{FD3AEED9-C92D-4130-B569-8BD576D208CB}" destId="{5D0FE473-5C57-43DE-A183-EE8B0D02D571}" srcOrd="0" destOrd="0" parTransId="{8E301FAD-4CA2-4149-B638-74371E4A0C53}" sibTransId="{5B1DCB06-9632-4A1F-9E09-0B2FD10188CC}"/>
    <dgm:cxn modelId="{846B27E6-36EF-48F0-9168-771072BEAF75}" type="presOf" srcId="{C214B74C-907F-4CC9-8397-0D74D54A1919}" destId="{12D1D91B-70C9-4B81-9168-45E663000E36}" srcOrd="0" destOrd="0" presId="urn:microsoft.com/office/officeart/2005/8/layout/vList2"/>
    <dgm:cxn modelId="{913F6092-0114-420E-87A8-68B9D4259306}" type="presOf" srcId="{D9F599AC-DCF8-4C2F-AC6D-7086A3C7E5FA}" destId="{EC0F420E-DEF0-4C8C-B7C9-638701395CF5}" srcOrd="0" destOrd="0" presId="urn:microsoft.com/office/officeart/2005/8/layout/vList2"/>
    <dgm:cxn modelId="{B0FCDD06-87A9-4845-8598-A2151676E87E}" srcId="{34031D92-1C59-411D-818F-F82711C1D785}" destId="{890785D1-0BC7-4755-BB85-FBC7B08A4588}" srcOrd="0" destOrd="0" parTransId="{1D37CC19-0411-4BE4-B454-5BFF9FA73392}" sibTransId="{F2714A5A-8122-4628-856D-3E30DBBEBC8D}"/>
    <dgm:cxn modelId="{7304331B-4F65-4FA5-AE5B-1F6AB56987C3}" srcId="{C9E70220-FB6F-4E6F-BF71-852B7646633D}" destId="{E2BE392B-7B59-42C6-A69B-AFF41E98630A}" srcOrd="5" destOrd="0" parTransId="{34AD72E7-EEB0-4390-9636-CADB688E22F5}" sibTransId="{40E6B66A-41C6-4DDE-82D7-5E03694CEB76}"/>
    <dgm:cxn modelId="{96B8BAAC-C3BB-43C0-BF92-E3AFFA30D645}" type="presOf" srcId="{CDD690FB-4845-49CF-9A97-6FE0A71321B5}" destId="{7C9922EF-0E4D-46A0-A889-2243582C71E6}" srcOrd="0" destOrd="1" presId="urn:microsoft.com/office/officeart/2005/8/layout/vList2"/>
    <dgm:cxn modelId="{A8C6F372-3728-4231-ADF5-57C62E107EFE}" srcId="{C9E70220-FB6F-4E6F-BF71-852B7646633D}" destId="{BC535A28-8FF5-49AD-BD7F-EF15367D5502}" srcOrd="7" destOrd="0" parTransId="{6ABB8250-05F6-4439-AE27-6A280AF0D537}" sibTransId="{E940AACF-A0BB-4A84-8218-0605612E0C8D}"/>
    <dgm:cxn modelId="{A50895D7-95FB-404C-92FD-8E15207EDBBE}" type="presOf" srcId="{F2B296CE-634C-4CD3-A2EB-A6953F67AA43}" destId="{2A197547-327C-412F-9CB5-CC6702985175}" srcOrd="0" destOrd="0" presId="urn:microsoft.com/office/officeart/2005/8/layout/vList2"/>
    <dgm:cxn modelId="{1D3491C1-CA0A-426F-B04D-CC4220B5B3B2}" srcId="{F2B296CE-634C-4CD3-A2EB-A6953F67AA43}" destId="{7F5856B7-1686-4057-81D4-30F34BB0C618}" srcOrd="0" destOrd="0" parTransId="{279DAA5C-421E-4C8F-BA55-3409383D5182}" sibTransId="{6A1C3232-E12F-4A54-8A46-5350C841757C}"/>
    <dgm:cxn modelId="{9CAB7160-A424-4697-B549-04BCCBE4CA0E}" type="presOf" srcId="{34031D92-1C59-411D-818F-F82711C1D785}" destId="{5EA61B54-C0EE-475B-99CD-32D90D062AAE}" srcOrd="0" destOrd="0" presId="urn:microsoft.com/office/officeart/2005/8/layout/vList2"/>
    <dgm:cxn modelId="{149ABA91-F904-424F-8E6A-E15FA63CC739}" srcId="{C9E70220-FB6F-4E6F-BF71-852B7646633D}" destId="{FD3AEED9-C92D-4130-B569-8BD576D208CB}" srcOrd="3" destOrd="0" parTransId="{1CFEEEA1-9586-4F9F-B751-BF5C725C1BD5}" sibTransId="{9EDD8862-D782-4C7D-B867-C14A1AE1FD57}"/>
    <dgm:cxn modelId="{610669F8-5A37-41D1-A0BA-1EF22FF40F63}" srcId="{C9E70220-FB6F-4E6F-BF71-852B7646633D}" destId="{A33DDC82-9755-418A-BAF3-F2574B8AF387}" srcOrd="2" destOrd="0" parTransId="{8EE8A9F7-4EF9-4612-8DFD-A54BAD2298FE}" sibTransId="{D299FBB6-4BF5-4667-AFBC-34FA0829204A}"/>
    <dgm:cxn modelId="{61191E0A-F53D-4D36-A98A-7F8A4599AB9C}" type="presOf" srcId="{7F5856B7-1686-4057-81D4-30F34BB0C618}" destId="{CE179A41-B00C-4E45-A574-11D26CAD7E1E}" srcOrd="0" destOrd="0" presId="urn:microsoft.com/office/officeart/2005/8/layout/vList2"/>
    <dgm:cxn modelId="{7AEB2F28-80D2-438A-91F6-DC2E14E4C2E2}" srcId="{FE5CFB7B-B265-4712-9F1D-15856487B3A3}" destId="{D9F599AC-DCF8-4C2F-AC6D-7086A3C7E5FA}" srcOrd="0" destOrd="0" parTransId="{58B646DB-91A8-4735-B3F8-7C97E3E4F9B2}" sibTransId="{3CF57111-DA32-4BCD-8FBD-1E980C14B0BA}"/>
    <dgm:cxn modelId="{646F65DC-4F99-4B89-84F9-B369400B4FB7}" srcId="{FD3AEED9-C92D-4130-B569-8BD576D208CB}" destId="{CDD690FB-4845-49CF-9A97-6FE0A71321B5}" srcOrd="1" destOrd="0" parTransId="{0771FCE1-28A6-44A2-B8A4-D2600AFAA2C8}" sibTransId="{5E14DA33-3D1F-4747-9D4B-C7E1291A567D}"/>
    <dgm:cxn modelId="{24922768-4F44-46BE-9649-4A65BB9EF5E6}" srcId="{C9E70220-FB6F-4E6F-BF71-852B7646633D}" destId="{F2B296CE-634C-4CD3-A2EB-A6953F67AA43}" srcOrd="4" destOrd="0" parTransId="{33ED86DE-986F-4CF0-8E97-BA3EBDEE46B7}" sibTransId="{473DE23F-565E-4A00-A955-BFFB1E663816}"/>
    <dgm:cxn modelId="{09089418-570A-4539-B799-E9C3E44A3E5B}" type="presOf" srcId="{BC535A28-8FF5-49AD-BD7F-EF15367D5502}" destId="{628275FC-262B-49D1-BB35-670E5EEDD39A}" srcOrd="0" destOrd="0" presId="urn:microsoft.com/office/officeart/2005/8/layout/vList2"/>
    <dgm:cxn modelId="{D55C990A-12E8-4B43-8230-F2E71E36E6FC}" type="presOf" srcId="{E2BE392B-7B59-42C6-A69B-AFF41E98630A}" destId="{7A38A98F-8596-4E9D-A15B-AF569361CBBA}" srcOrd="0" destOrd="0" presId="urn:microsoft.com/office/officeart/2005/8/layout/vList2"/>
    <dgm:cxn modelId="{A5931C37-C87E-4019-8AEF-CAEDD570AD2F}" srcId="{E2BE392B-7B59-42C6-A69B-AFF41E98630A}" destId="{C214B74C-907F-4CC9-8397-0D74D54A1919}" srcOrd="0" destOrd="0" parTransId="{24D0CFB1-AD0C-4A99-ADFF-7FE4007715DB}" sibTransId="{337C2D34-B5EB-434D-BB1C-EAB5B9F6221D}"/>
    <dgm:cxn modelId="{D693A22E-2287-4FBB-BAB1-5B0EF694FDA1}" type="presOf" srcId="{5DB7E851-C4A9-4F00-87D2-747AF1C43B62}" destId="{D5859A92-BFD5-457C-B7C4-9A3813380AC1}" srcOrd="0" destOrd="0" presId="urn:microsoft.com/office/officeart/2005/8/layout/vList2"/>
    <dgm:cxn modelId="{CB3FFA3F-B8D6-4F52-82A3-47EA61F80CD8}" type="presOf" srcId="{FD3AEED9-C92D-4130-B569-8BD576D208CB}" destId="{4133B882-DC79-4BE9-A7E9-6ECBB3FA961F}" srcOrd="0" destOrd="0" presId="urn:microsoft.com/office/officeart/2005/8/layout/vList2"/>
    <dgm:cxn modelId="{73CA7CE7-0CAB-48EF-A9D2-228DE156E17B}" type="presOf" srcId="{890785D1-0BC7-4755-BB85-FBC7B08A4588}" destId="{2543B058-F092-42C8-95FD-4C04E535A591}" srcOrd="0" destOrd="0" presId="urn:microsoft.com/office/officeart/2005/8/layout/vList2"/>
    <dgm:cxn modelId="{49B469D6-82AF-461A-840A-2D252F02D962}" type="presOf" srcId="{A4827C2F-DE20-4BD3-88DF-E83E0472E687}" destId="{674E5E78-8A9F-40D9-B252-83C9D9D8157C}" srcOrd="0" destOrd="0" presId="urn:microsoft.com/office/officeart/2005/8/layout/vList2"/>
    <dgm:cxn modelId="{CC28799E-AEA2-456B-9025-0818D9652738}" srcId="{E09D34DE-C32E-4EBA-9487-215ADA05607C}" destId="{64AB07FC-F9F3-43A3-BEFA-CA502B5F4419}" srcOrd="0" destOrd="0" parTransId="{923AA960-EFC9-4CC7-B756-170AE21AA5EB}" sibTransId="{93FA09CF-CC63-49E4-8DF0-5174D593774D}"/>
    <dgm:cxn modelId="{89B90BAE-9346-45DC-9A0B-C122EE9243BD}" type="presOf" srcId="{E09D34DE-C32E-4EBA-9487-215ADA05607C}" destId="{70C0ADA6-CB21-46CE-8DA2-5AC0589C187B}" srcOrd="0" destOrd="0" presId="urn:microsoft.com/office/officeart/2005/8/layout/vList2"/>
    <dgm:cxn modelId="{1854687A-310C-49DA-AD3F-9BB56791E4B8}" srcId="{C9E70220-FB6F-4E6F-BF71-852B7646633D}" destId="{FE5CFB7B-B265-4712-9F1D-15856487B3A3}" srcOrd="1" destOrd="0" parTransId="{18448AFC-8349-4235-8780-757AD474823E}" sibTransId="{9C77AC16-4EDD-4E32-B104-0AB56BAF3E83}"/>
    <dgm:cxn modelId="{4139DC09-FC71-4439-9BD2-FC2A54CD82F3}" type="presOf" srcId="{5D0FE473-5C57-43DE-A183-EE8B0D02D571}" destId="{7C9922EF-0E4D-46A0-A889-2243582C71E6}" srcOrd="0" destOrd="0" presId="urn:microsoft.com/office/officeart/2005/8/layout/vList2"/>
    <dgm:cxn modelId="{A7AA7140-A7A5-4B07-9B9C-AAC6BEC9BFBE}" srcId="{BC535A28-8FF5-49AD-BD7F-EF15367D5502}" destId="{5DB7E851-C4A9-4F00-87D2-747AF1C43B62}" srcOrd="0" destOrd="0" parTransId="{265FEFEA-4628-453C-9EE9-3FFD96A7BD47}" sibTransId="{F0EA0395-734D-4A1E-8A5B-86CE320EBAF1}"/>
    <dgm:cxn modelId="{9145E84E-0FFF-433F-9910-F0C0C0937C33}" srcId="{C9E70220-FB6F-4E6F-BF71-852B7646633D}" destId="{34031D92-1C59-411D-818F-F82711C1D785}" srcOrd="0" destOrd="0" parTransId="{CB39AACB-EA77-4840-A44A-D5E894F0B8E0}" sibTransId="{F0F3A57F-BA70-4EDE-A90A-B3269C34CD34}"/>
    <dgm:cxn modelId="{4961203E-C048-473E-BF74-654101F65509}" type="presOf" srcId="{C9E70220-FB6F-4E6F-BF71-852B7646633D}" destId="{9F9CC827-C62B-4538-94A9-BA4054B35231}" srcOrd="0" destOrd="0" presId="urn:microsoft.com/office/officeart/2005/8/layout/vList2"/>
    <dgm:cxn modelId="{CE48033C-F71D-420C-9FE0-ED64A8F7654F}" srcId="{A33DDC82-9755-418A-BAF3-F2574B8AF387}" destId="{A4827C2F-DE20-4BD3-88DF-E83E0472E687}" srcOrd="0" destOrd="0" parTransId="{2752A2FA-ABB1-4177-A56C-184C72AC7F50}" sibTransId="{DB0F30E7-7625-41B0-86EE-3616E7AD28EB}"/>
    <dgm:cxn modelId="{D8170B87-B45C-4A96-8368-70A824619305}" type="presOf" srcId="{A33DDC82-9755-418A-BAF3-F2574B8AF387}" destId="{7288D885-6FF0-4C3C-9C32-69F1C7206097}" srcOrd="0" destOrd="0" presId="urn:microsoft.com/office/officeart/2005/8/layout/vList2"/>
    <dgm:cxn modelId="{A1B1CB1E-C775-4019-9C61-98C144B39CC9}" type="presParOf" srcId="{9F9CC827-C62B-4538-94A9-BA4054B35231}" destId="{5EA61B54-C0EE-475B-99CD-32D90D062AAE}" srcOrd="0" destOrd="0" presId="urn:microsoft.com/office/officeart/2005/8/layout/vList2"/>
    <dgm:cxn modelId="{4B85FC7C-3261-4D57-B2E2-F548FD63434A}" type="presParOf" srcId="{9F9CC827-C62B-4538-94A9-BA4054B35231}" destId="{2543B058-F092-42C8-95FD-4C04E535A591}" srcOrd="1" destOrd="0" presId="urn:microsoft.com/office/officeart/2005/8/layout/vList2"/>
    <dgm:cxn modelId="{938C92E2-E825-4444-B8B8-FC8694458A1F}" type="presParOf" srcId="{9F9CC827-C62B-4538-94A9-BA4054B35231}" destId="{8C836B0A-699A-4575-B072-4C2F5C1E72DD}" srcOrd="2" destOrd="0" presId="urn:microsoft.com/office/officeart/2005/8/layout/vList2"/>
    <dgm:cxn modelId="{5E57359C-7506-4E43-BAB9-C1783CF15C93}" type="presParOf" srcId="{9F9CC827-C62B-4538-94A9-BA4054B35231}" destId="{EC0F420E-DEF0-4C8C-B7C9-638701395CF5}" srcOrd="3" destOrd="0" presId="urn:microsoft.com/office/officeart/2005/8/layout/vList2"/>
    <dgm:cxn modelId="{307C4DF8-287A-43BD-B155-09C8307D3DD1}" type="presParOf" srcId="{9F9CC827-C62B-4538-94A9-BA4054B35231}" destId="{7288D885-6FF0-4C3C-9C32-69F1C7206097}" srcOrd="4" destOrd="0" presId="urn:microsoft.com/office/officeart/2005/8/layout/vList2"/>
    <dgm:cxn modelId="{9A03D3D0-7798-48BB-8669-5E92F319B708}" type="presParOf" srcId="{9F9CC827-C62B-4538-94A9-BA4054B35231}" destId="{674E5E78-8A9F-40D9-B252-83C9D9D8157C}" srcOrd="5" destOrd="0" presId="urn:microsoft.com/office/officeart/2005/8/layout/vList2"/>
    <dgm:cxn modelId="{6090B5EE-CEE7-4451-8AD9-AA2F6A2DE0EC}" type="presParOf" srcId="{9F9CC827-C62B-4538-94A9-BA4054B35231}" destId="{4133B882-DC79-4BE9-A7E9-6ECBB3FA961F}" srcOrd="6" destOrd="0" presId="urn:microsoft.com/office/officeart/2005/8/layout/vList2"/>
    <dgm:cxn modelId="{E29AFB2F-2CC7-4D0D-B57A-820DFE6C6BC1}" type="presParOf" srcId="{9F9CC827-C62B-4538-94A9-BA4054B35231}" destId="{7C9922EF-0E4D-46A0-A889-2243582C71E6}" srcOrd="7" destOrd="0" presId="urn:microsoft.com/office/officeart/2005/8/layout/vList2"/>
    <dgm:cxn modelId="{C2D1C136-531A-411A-9A08-0024F79C78FD}" type="presParOf" srcId="{9F9CC827-C62B-4538-94A9-BA4054B35231}" destId="{2A197547-327C-412F-9CB5-CC6702985175}" srcOrd="8" destOrd="0" presId="urn:microsoft.com/office/officeart/2005/8/layout/vList2"/>
    <dgm:cxn modelId="{5C307BC5-6CE6-47CE-8020-DBC25A29CD1A}" type="presParOf" srcId="{9F9CC827-C62B-4538-94A9-BA4054B35231}" destId="{CE179A41-B00C-4E45-A574-11D26CAD7E1E}" srcOrd="9" destOrd="0" presId="urn:microsoft.com/office/officeart/2005/8/layout/vList2"/>
    <dgm:cxn modelId="{65231C5B-2208-475F-BB88-8F9CAC7DAE36}" type="presParOf" srcId="{9F9CC827-C62B-4538-94A9-BA4054B35231}" destId="{7A38A98F-8596-4E9D-A15B-AF569361CBBA}" srcOrd="10" destOrd="0" presId="urn:microsoft.com/office/officeart/2005/8/layout/vList2"/>
    <dgm:cxn modelId="{3646E5C6-0995-4769-AB58-95CCAA69E88D}" type="presParOf" srcId="{9F9CC827-C62B-4538-94A9-BA4054B35231}" destId="{12D1D91B-70C9-4B81-9168-45E663000E36}" srcOrd="11" destOrd="0" presId="urn:microsoft.com/office/officeart/2005/8/layout/vList2"/>
    <dgm:cxn modelId="{489F300A-C949-4A2F-BA1C-E1BBD248C5A2}" type="presParOf" srcId="{9F9CC827-C62B-4538-94A9-BA4054B35231}" destId="{70C0ADA6-CB21-46CE-8DA2-5AC0589C187B}" srcOrd="12" destOrd="0" presId="urn:microsoft.com/office/officeart/2005/8/layout/vList2"/>
    <dgm:cxn modelId="{259428E4-B206-40AF-B256-81E7CBFAF7D9}" type="presParOf" srcId="{9F9CC827-C62B-4538-94A9-BA4054B35231}" destId="{4597F959-02B6-4D0A-99C4-BD9564FEB37F}" srcOrd="13" destOrd="0" presId="urn:microsoft.com/office/officeart/2005/8/layout/vList2"/>
    <dgm:cxn modelId="{EA627B78-24EF-4521-87ED-0E4F47D356D6}" type="presParOf" srcId="{9F9CC827-C62B-4538-94A9-BA4054B35231}" destId="{628275FC-262B-49D1-BB35-670E5EEDD39A}" srcOrd="14" destOrd="0" presId="urn:microsoft.com/office/officeart/2005/8/layout/vList2"/>
    <dgm:cxn modelId="{D2C247FF-DBF4-4287-A71A-8DB2A11BDD8D}" type="presParOf" srcId="{9F9CC827-C62B-4538-94A9-BA4054B35231}" destId="{D5859A92-BFD5-457C-B7C4-9A3813380AC1}" srcOrd="15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B9C9AA95-73F8-492F-900B-7158E6568134}" type="doc">
      <dgm:prSet loTypeId="urn:microsoft.com/office/officeart/2005/8/layout/pList2" loCatId="list" qsTypeId="urn:microsoft.com/office/officeart/2005/8/quickstyle/simple1" qsCatId="simple" csTypeId="urn:microsoft.com/office/officeart/2005/8/colors/accent2_1" csCatId="accent2" phldr="1"/>
      <dgm:spPr/>
    </dgm:pt>
    <dgm:pt modelId="{5874F765-E18D-4BA9-973F-32CE31617B67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«Лучший делегат» </a:t>
          </a:r>
        </a:p>
        <a:p>
          <a:endParaRPr lang="ru-RU" sz="1300" dirty="0" smtClean="0"/>
        </a:p>
        <a:p>
          <a:r>
            <a:rPr lang="ru-RU" sz="1300" dirty="0" smtClean="0"/>
            <a:t>(оценивалось представление позиции страны и защита её интересов)</a:t>
          </a:r>
          <a:endParaRPr lang="ru-RU" sz="1300" dirty="0"/>
        </a:p>
      </dgm:t>
    </dgm:pt>
    <dgm:pt modelId="{D9A553AC-4DAF-4FB0-823D-DF428C21B5C1}" type="parTrans" cxnId="{AFD22E07-9094-4473-97AC-604C7AC14884}">
      <dgm:prSet/>
      <dgm:spPr/>
      <dgm:t>
        <a:bodyPr/>
        <a:lstStyle/>
        <a:p>
          <a:endParaRPr lang="ru-RU"/>
        </a:p>
      </dgm:t>
    </dgm:pt>
    <dgm:pt modelId="{493A4B8B-9599-4B54-92C5-BAFDD9CCD76E}" type="sibTrans" cxnId="{AFD22E07-9094-4473-97AC-604C7AC14884}">
      <dgm:prSet/>
      <dgm:spPr/>
      <dgm:t>
        <a:bodyPr/>
        <a:lstStyle/>
        <a:p>
          <a:endParaRPr lang="ru-RU"/>
        </a:p>
      </dgm:t>
    </dgm:pt>
    <dgm:pt modelId="{52F311A8-95F8-459B-88BA-097202117ACE}">
      <dgm:prSet phldrT="[Текст]"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«Лучший дипломат» </a:t>
          </a:r>
        </a:p>
        <a:p>
          <a:endParaRPr lang="ru-RU" sz="1300" dirty="0" smtClean="0"/>
        </a:p>
        <a:p>
          <a:r>
            <a:rPr lang="ru-RU" sz="1300" dirty="0" smtClean="0"/>
            <a:t>(оценивались коммуникабельность, призыв мирового сообщества к мирному урегулированию споров, умение задавать вопросы, ориентированность в международных отношениях);</a:t>
          </a:r>
          <a:endParaRPr lang="ru-RU" sz="1300" dirty="0"/>
        </a:p>
      </dgm:t>
    </dgm:pt>
    <dgm:pt modelId="{ABE1C242-5086-4D0F-8CE2-620038641837}" type="parTrans" cxnId="{1062C203-D5A6-4EA7-A436-72DD5FE438E5}">
      <dgm:prSet/>
      <dgm:spPr/>
      <dgm:t>
        <a:bodyPr/>
        <a:lstStyle/>
        <a:p>
          <a:endParaRPr lang="ru-RU"/>
        </a:p>
      </dgm:t>
    </dgm:pt>
    <dgm:pt modelId="{79058107-DBFF-4E42-A51B-1171EA83E59D}" type="sibTrans" cxnId="{1062C203-D5A6-4EA7-A436-72DD5FE438E5}">
      <dgm:prSet/>
      <dgm:spPr/>
      <dgm:t>
        <a:bodyPr/>
        <a:lstStyle/>
        <a:p>
          <a:endParaRPr lang="ru-RU"/>
        </a:p>
      </dgm:t>
    </dgm:pt>
    <dgm:pt modelId="{12EEBC3E-0F94-44AE-84AD-C657C0DEFB16}">
      <dgm:prSet custT="1"/>
      <dgm:spPr/>
      <dgm:t>
        <a:bodyPr/>
        <a:lstStyle/>
        <a:p>
          <a:r>
            <a:rPr lang="ru-RU" sz="1400" b="1" dirty="0" smtClean="0">
              <a:solidFill>
                <a:srgbClr val="C00000"/>
              </a:solidFill>
            </a:rPr>
            <a:t>«Лучший проект резолюции» </a:t>
          </a:r>
        </a:p>
        <a:p>
          <a:endParaRPr lang="ru-RU" sz="1300" dirty="0" smtClean="0"/>
        </a:p>
        <a:p>
          <a:r>
            <a:rPr lang="ru-RU" sz="1300" dirty="0" smtClean="0"/>
            <a:t>(оценивалось активное участие при принятии резолюции, наличие заранее подготовленного проекта, участие в обсуждении поправок, умение формировать коалицию).	</a:t>
          </a:r>
          <a:endParaRPr lang="ru-RU" sz="1300" dirty="0"/>
        </a:p>
      </dgm:t>
    </dgm:pt>
    <dgm:pt modelId="{8607BECB-AF1F-4FA0-B275-A4E2B1E08D0E}" type="parTrans" cxnId="{6CCA2D3D-DF09-4869-9E7B-16A983783392}">
      <dgm:prSet/>
      <dgm:spPr/>
      <dgm:t>
        <a:bodyPr/>
        <a:lstStyle/>
        <a:p>
          <a:endParaRPr lang="ru-RU"/>
        </a:p>
      </dgm:t>
    </dgm:pt>
    <dgm:pt modelId="{B68B06B9-0870-4786-A544-10569639B6CD}" type="sibTrans" cxnId="{6CCA2D3D-DF09-4869-9E7B-16A983783392}">
      <dgm:prSet/>
      <dgm:spPr/>
      <dgm:t>
        <a:bodyPr/>
        <a:lstStyle/>
        <a:p>
          <a:endParaRPr lang="ru-RU"/>
        </a:p>
      </dgm:t>
    </dgm:pt>
    <dgm:pt modelId="{B3EE3AC9-246B-42E7-A510-A4F674BCB59C}" type="pres">
      <dgm:prSet presAssocID="{B9C9AA95-73F8-492F-900B-7158E6568134}" presName="Name0" presStyleCnt="0">
        <dgm:presLayoutVars>
          <dgm:dir/>
          <dgm:resizeHandles val="exact"/>
        </dgm:presLayoutVars>
      </dgm:prSet>
      <dgm:spPr/>
    </dgm:pt>
    <dgm:pt modelId="{16B03AA1-0AFF-4289-A9F5-B67081BA1D05}" type="pres">
      <dgm:prSet presAssocID="{B9C9AA95-73F8-492F-900B-7158E6568134}" presName="bkgdShp" presStyleLbl="alignAccFollowNode1" presStyleIdx="0" presStyleCnt="1" custLinFactY="-10248" custLinFactNeighborX="-7087" custLinFactNeighborY="-100000"/>
      <dgm:spPr/>
    </dgm:pt>
    <dgm:pt modelId="{2DE886AF-7FA1-4636-B6E4-74CDAC65465F}" type="pres">
      <dgm:prSet presAssocID="{B9C9AA95-73F8-492F-900B-7158E6568134}" presName="linComp" presStyleCnt="0"/>
      <dgm:spPr/>
    </dgm:pt>
    <dgm:pt modelId="{7B3C5BA8-B799-49D7-9C0E-375E4FD2262F}" type="pres">
      <dgm:prSet presAssocID="{5874F765-E18D-4BA9-973F-32CE31617B67}" presName="compNode" presStyleCnt="0"/>
      <dgm:spPr/>
    </dgm:pt>
    <dgm:pt modelId="{C2863DD5-8B45-43B6-B123-55BAD533C48E}" type="pres">
      <dgm:prSet presAssocID="{5874F765-E18D-4BA9-973F-32CE31617B67}" presName="node" presStyleLbl="node1" presStyleIdx="0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F82EF3A-A3B0-4929-A782-700C9B8895FE}" type="pres">
      <dgm:prSet presAssocID="{5874F765-E18D-4BA9-973F-32CE31617B67}" presName="invisiNode" presStyleLbl="node1" presStyleIdx="0" presStyleCnt="3"/>
      <dgm:spPr/>
    </dgm:pt>
    <dgm:pt modelId="{97105CBE-3444-435E-AE99-D00337F25BDE}" type="pres">
      <dgm:prSet presAssocID="{5874F765-E18D-4BA9-973F-32CE31617B67}" presName="imagNode" presStyleLbl="fgImgPlace1" presStyleIdx="0" presStyleCnt="3" custScaleX="119400" custScaleY="115385"/>
      <dgm:spPr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</dgm:spPr>
    </dgm:pt>
    <dgm:pt modelId="{EFE07FBD-4332-4789-86E3-FE22EF9BA82F}" type="pres">
      <dgm:prSet presAssocID="{493A4B8B-9599-4B54-92C5-BAFDD9CCD76E}" presName="sibTrans" presStyleLbl="sibTrans2D1" presStyleIdx="0" presStyleCnt="0"/>
      <dgm:spPr/>
      <dgm:t>
        <a:bodyPr/>
        <a:lstStyle/>
        <a:p>
          <a:endParaRPr lang="ru-RU"/>
        </a:p>
      </dgm:t>
    </dgm:pt>
    <dgm:pt modelId="{EB4ED9EE-CD48-441D-A2A5-611AFAF45DB1}" type="pres">
      <dgm:prSet presAssocID="{52F311A8-95F8-459B-88BA-097202117ACE}" presName="compNode" presStyleCnt="0"/>
      <dgm:spPr/>
    </dgm:pt>
    <dgm:pt modelId="{88A37715-A0C7-4494-B8B5-95A45BF55E89}" type="pres">
      <dgm:prSet presAssocID="{52F311A8-95F8-459B-88BA-097202117ACE}" presName="node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1AF9B5A4-6AF4-4015-94EF-04E7F2C9FB1A}" type="pres">
      <dgm:prSet presAssocID="{52F311A8-95F8-459B-88BA-097202117ACE}" presName="invisiNode" presStyleLbl="node1" presStyleIdx="1" presStyleCnt="3"/>
      <dgm:spPr/>
    </dgm:pt>
    <dgm:pt modelId="{4D5AA7E2-42B7-409E-A964-93281FBB0263}" type="pres">
      <dgm:prSet presAssocID="{52F311A8-95F8-459B-88BA-097202117ACE}" presName="imagNode" presStyleLbl="fgImgPlace1" presStyleIdx="1" presStyleCnt="3" custScaleX="116572" custScaleY="115385"/>
      <dgm:spPr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</dgm:spPr>
    </dgm:pt>
    <dgm:pt modelId="{2CF4A107-031A-4132-8FE1-A414B0234E6D}" type="pres">
      <dgm:prSet presAssocID="{79058107-DBFF-4E42-A51B-1171EA83E59D}" presName="sibTrans" presStyleLbl="sibTrans2D1" presStyleIdx="0" presStyleCnt="0"/>
      <dgm:spPr/>
      <dgm:t>
        <a:bodyPr/>
        <a:lstStyle/>
        <a:p>
          <a:endParaRPr lang="ru-RU"/>
        </a:p>
      </dgm:t>
    </dgm:pt>
    <dgm:pt modelId="{5D77F462-9AFF-432E-B6D1-C00031F5E517}" type="pres">
      <dgm:prSet presAssocID="{12EEBC3E-0F94-44AE-84AD-C657C0DEFB16}" presName="compNode" presStyleCnt="0"/>
      <dgm:spPr/>
    </dgm:pt>
    <dgm:pt modelId="{80037560-4F3D-4BBE-91B8-A248F723117D}" type="pres">
      <dgm:prSet presAssocID="{12EEBC3E-0F94-44AE-84AD-C657C0DEFB16}" presName="node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D4B02B-8488-4CD5-B1F9-FB11761B9B0D}" type="pres">
      <dgm:prSet presAssocID="{12EEBC3E-0F94-44AE-84AD-C657C0DEFB16}" presName="invisiNode" presStyleLbl="node1" presStyleIdx="2" presStyleCnt="3"/>
      <dgm:spPr/>
    </dgm:pt>
    <dgm:pt modelId="{51133EF1-D3D3-4A30-BB9B-823AE32991AA}" type="pres">
      <dgm:prSet presAssocID="{12EEBC3E-0F94-44AE-84AD-C657C0DEFB16}" presName="imagNode" presStyleLbl="fgImgPlace1" presStyleIdx="2" presStyleCnt="3" custScaleX="107384" custScaleY="115385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</dgm:spPr>
    </dgm:pt>
  </dgm:ptLst>
  <dgm:cxnLst>
    <dgm:cxn modelId="{AFD22E07-9094-4473-97AC-604C7AC14884}" srcId="{B9C9AA95-73F8-492F-900B-7158E6568134}" destId="{5874F765-E18D-4BA9-973F-32CE31617B67}" srcOrd="0" destOrd="0" parTransId="{D9A553AC-4DAF-4FB0-823D-DF428C21B5C1}" sibTransId="{493A4B8B-9599-4B54-92C5-BAFDD9CCD76E}"/>
    <dgm:cxn modelId="{FA5E037D-65E0-4EED-B67F-4042FBF8D4F5}" type="presOf" srcId="{5874F765-E18D-4BA9-973F-32CE31617B67}" destId="{C2863DD5-8B45-43B6-B123-55BAD533C48E}" srcOrd="0" destOrd="0" presId="urn:microsoft.com/office/officeart/2005/8/layout/pList2"/>
    <dgm:cxn modelId="{6CCA2D3D-DF09-4869-9E7B-16A983783392}" srcId="{B9C9AA95-73F8-492F-900B-7158E6568134}" destId="{12EEBC3E-0F94-44AE-84AD-C657C0DEFB16}" srcOrd="2" destOrd="0" parTransId="{8607BECB-AF1F-4FA0-B275-A4E2B1E08D0E}" sibTransId="{B68B06B9-0870-4786-A544-10569639B6CD}"/>
    <dgm:cxn modelId="{DFCB4B5E-0A44-488F-8C14-EF27623A9970}" type="presOf" srcId="{B9C9AA95-73F8-492F-900B-7158E6568134}" destId="{B3EE3AC9-246B-42E7-A510-A4F674BCB59C}" srcOrd="0" destOrd="0" presId="urn:microsoft.com/office/officeart/2005/8/layout/pList2"/>
    <dgm:cxn modelId="{1062C203-D5A6-4EA7-A436-72DD5FE438E5}" srcId="{B9C9AA95-73F8-492F-900B-7158E6568134}" destId="{52F311A8-95F8-459B-88BA-097202117ACE}" srcOrd="1" destOrd="0" parTransId="{ABE1C242-5086-4D0F-8CE2-620038641837}" sibTransId="{79058107-DBFF-4E42-A51B-1171EA83E59D}"/>
    <dgm:cxn modelId="{0BDF6DF3-5072-4BE2-A734-556F0B7659BC}" type="presOf" srcId="{52F311A8-95F8-459B-88BA-097202117ACE}" destId="{88A37715-A0C7-4494-B8B5-95A45BF55E89}" srcOrd="0" destOrd="0" presId="urn:microsoft.com/office/officeart/2005/8/layout/pList2"/>
    <dgm:cxn modelId="{800BAC8A-CD51-42E1-9D26-971940CBEE0E}" type="presOf" srcId="{12EEBC3E-0F94-44AE-84AD-C657C0DEFB16}" destId="{80037560-4F3D-4BBE-91B8-A248F723117D}" srcOrd="0" destOrd="0" presId="urn:microsoft.com/office/officeart/2005/8/layout/pList2"/>
    <dgm:cxn modelId="{B4F427DA-F419-4216-9F63-165CC5DEBE91}" type="presOf" srcId="{79058107-DBFF-4E42-A51B-1171EA83E59D}" destId="{2CF4A107-031A-4132-8FE1-A414B0234E6D}" srcOrd="0" destOrd="0" presId="urn:microsoft.com/office/officeart/2005/8/layout/pList2"/>
    <dgm:cxn modelId="{CF93B887-B2C5-4898-B254-FFCCC251E7A3}" type="presOf" srcId="{493A4B8B-9599-4B54-92C5-BAFDD9CCD76E}" destId="{EFE07FBD-4332-4789-86E3-FE22EF9BA82F}" srcOrd="0" destOrd="0" presId="urn:microsoft.com/office/officeart/2005/8/layout/pList2"/>
    <dgm:cxn modelId="{9E79CC8C-A97D-419B-BA54-6E3278D398FF}" type="presParOf" srcId="{B3EE3AC9-246B-42E7-A510-A4F674BCB59C}" destId="{16B03AA1-0AFF-4289-A9F5-B67081BA1D05}" srcOrd="0" destOrd="0" presId="urn:microsoft.com/office/officeart/2005/8/layout/pList2"/>
    <dgm:cxn modelId="{642EE6C6-3AB1-4EBD-BFDD-C327FBCFE95E}" type="presParOf" srcId="{B3EE3AC9-246B-42E7-A510-A4F674BCB59C}" destId="{2DE886AF-7FA1-4636-B6E4-74CDAC65465F}" srcOrd="1" destOrd="0" presId="urn:microsoft.com/office/officeart/2005/8/layout/pList2"/>
    <dgm:cxn modelId="{13D60AFB-1F06-406B-B751-E35B1B827D45}" type="presParOf" srcId="{2DE886AF-7FA1-4636-B6E4-74CDAC65465F}" destId="{7B3C5BA8-B799-49D7-9C0E-375E4FD2262F}" srcOrd="0" destOrd="0" presId="urn:microsoft.com/office/officeart/2005/8/layout/pList2"/>
    <dgm:cxn modelId="{0F84D467-3823-497C-9974-CBEA3912D70D}" type="presParOf" srcId="{7B3C5BA8-B799-49D7-9C0E-375E4FD2262F}" destId="{C2863DD5-8B45-43B6-B123-55BAD533C48E}" srcOrd="0" destOrd="0" presId="urn:microsoft.com/office/officeart/2005/8/layout/pList2"/>
    <dgm:cxn modelId="{D22282F3-ED2C-4148-9DE4-4EEDE0E1DDC6}" type="presParOf" srcId="{7B3C5BA8-B799-49D7-9C0E-375E4FD2262F}" destId="{EF82EF3A-A3B0-4929-A782-700C9B8895FE}" srcOrd="1" destOrd="0" presId="urn:microsoft.com/office/officeart/2005/8/layout/pList2"/>
    <dgm:cxn modelId="{4D928E88-902B-449F-8A99-8C8F80913C25}" type="presParOf" srcId="{7B3C5BA8-B799-49D7-9C0E-375E4FD2262F}" destId="{97105CBE-3444-435E-AE99-D00337F25BDE}" srcOrd="2" destOrd="0" presId="urn:microsoft.com/office/officeart/2005/8/layout/pList2"/>
    <dgm:cxn modelId="{53B3F5B5-18C8-4464-9003-0D81356AA032}" type="presParOf" srcId="{2DE886AF-7FA1-4636-B6E4-74CDAC65465F}" destId="{EFE07FBD-4332-4789-86E3-FE22EF9BA82F}" srcOrd="1" destOrd="0" presId="urn:microsoft.com/office/officeart/2005/8/layout/pList2"/>
    <dgm:cxn modelId="{F53E7CE3-D06F-4CEB-A165-459BE3A8DC2B}" type="presParOf" srcId="{2DE886AF-7FA1-4636-B6E4-74CDAC65465F}" destId="{EB4ED9EE-CD48-441D-A2A5-611AFAF45DB1}" srcOrd="2" destOrd="0" presId="urn:microsoft.com/office/officeart/2005/8/layout/pList2"/>
    <dgm:cxn modelId="{BF199780-6908-4A6D-9451-58D1F7F9F820}" type="presParOf" srcId="{EB4ED9EE-CD48-441D-A2A5-611AFAF45DB1}" destId="{88A37715-A0C7-4494-B8B5-95A45BF55E89}" srcOrd="0" destOrd="0" presId="urn:microsoft.com/office/officeart/2005/8/layout/pList2"/>
    <dgm:cxn modelId="{7368C762-A1FB-473F-B940-1490AA3107EB}" type="presParOf" srcId="{EB4ED9EE-CD48-441D-A2A5-611AFAF45DB1}" destId="{1AF9B5A4-6AF4-4015-94EF-04E7F2C9FB1A}" srcOrd="1" destOrd="0" presId="urn:microsoft.com/office/officeart/2005/8/layout/pList2"/>
    <dgm:cxn modelId="{152DC68A-0CCA-4726-BF48-E0FA69D9AAB4}" type="presParOf" srcId="{EB4ED9EE-CD48-441D-A2A5-611AFAF45DB1}" destId="{4D5AA7E2-42B7-409E-A964-93281FBB0263}" srcOrd="2" destOrd="0" presId="urn:microsoft.com/office/officeart/2005/8/layout/pList2"/>
    <dgm:cxn modelId="{5D4C8DD1-7981-48C4-9529-8894D8C11ECF}" type="presParOf" srcId="{2DE886AF-7FA1-4636-B6E4-74CDAC65465F}" destId="{2CF4A107-031A-4132-8FE1-A414B0234E6D}" srcOrd="3" destOrd="0" presId="urn:microsoft.com/office/officeart/2005/8/layout/pList2"/>
    <dgm:cxn modelId="{25C04B2F-BC18-4853-BFAF-EDC030E28DD6}" type="presParOf" srcId="{2DE886AF-7FA1-4636-B6E4-74CDAC65465F}" destId="{5D77F462-9AFF-432E-B6D1-C00031F5E517}" srcOrd="4" destOrd="0" presId="urn:microsoft.com/office/officeart/2005/8/layout/pList2"/>
    <dgm:cxn modelId="{0F9BAAEB-5998-4970-B3EC-ED467C6C6069}" type="presParOf" srcId="{5D77F462-9AFF-432E-B6D1-C00031F5E517}" destId="{80037560-4F3D-4BBE-91B8-A248F723117D}" srcOrd="0" destOrd="0" presId="urn:microsoft.com/office/officeart/2005/8/layout/pList2"/>
    <dgm:cxn modelId="{97A8A06E-9280-48E5-B570-F26A074B63D0}" type="presParOf" srcId="{5D77F462-9AFF-432E-B6D1-C00031F5E517}" destId="{A3D4B02B-8488-4CD5-B1F9-FB11761B9B0D}" srcOrd="1" destOrd="0" presId="urn:microsoft.com/office/officeart/2005/8/layout/pList2"/>
    <dgm:cxn modelId="{25F62253-24A7-4588-9F19-8B1A497AFB03}" type="presParOf" srcId="{5D77F462-9AFF-432E-B6D1-C00031F5E517}" destId="{51133EF1-D3D3-4A30-BB9B-823AE32991AA}" srcOrd="2" destOrd="0" presId="urn:microsoft.com/office/officeart/2005/8/layout/p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36EA94F-8248-4A05-9AE6-945173F1DC99}">
      <dsp:nvSpPr>
        <dsp:cNvPr id="0" name=""/>
        <dsp:cNvSpPr/>
      </dsp:nvSpPr>
      <dsp:spPr>
        <a:xfrm>
          <a:off x="504057" y="0"/>
          <a:ext cx="4064000" cy="4064000"/>
        </a:xfrm>
        <a:prstGeom prst="triangle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5875" cap="flat" cmpd="sng" algn="ctr">
          <a:noFill/>
          <a:prstDash val="solid"/>
        </a:ln>
        <a:effectLst>
          <a:outerShdw blurRad="44450" dist="27940" dir="5400000" algn="ctr" rotWithShape="0">
            <a:srgbClr val="000000">
              <a:alpha val="32000"/>
            </a:srgbClr>
          </a:outerShdw>
        </a:effectLst>
        <a:scene3d>
          <a:camera prst="orthographicFront">
            <a:rot lat="0" lon="0" rev="0"/>
          </a:camera>
          <a:lightRig rig="balanced" dir="t">
            <a:rot lat="0" lon="0" rev="8700000"/>
          </a:lightRig>
        </a:scene3d>
        <a:sp3d>
          <a:bevelT w="190500" h="38100"/>
        </a:sp3d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60788603-EFBF-4DF3-AC58-7C768E466597}">
      <dsp:nvSpPr>
        <dsp:cNvPr id="0" name=""/>
        <dsp:cNvSpPr/>
      </dsp:nvSpPr>
      <dsp:spPr>
        <a:xfrm>
          <a:off x="2743199" y="406796"/>
          <a:ext cx="2641600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Денисенко С.В.</a:t>
          </a:r>
          <a:endParaRPr lang="ru-RU" sz="2400" kern="1200" dirty="0"/>
        </a:p>
      </dsp:txBody>
      <dsp:txXfrm>
        <a:off x="2771407" y="435004"/>
        <a:ext cx="2585184" cy="521433"/>
      </dsp:txXfrm>
    </dsp:sp>
    <dsp:sp modelId="{EE92884C-5772-469B-8C4D-D32C70F03CD0}">
      <dsp:nvSpPr>
        <dsp:cNvPr id="0" name=""/>
        <dsp:cNvSpPr/>
      </dsp:nvSpPr>
      <dsp:spPr>
        <a:xfrm>
          <a:off x="2743199" y="1056878"/>
          <a:ext cx="2641600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3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Власов В.И.</a:t>
          </a:r>
          <a:endParaRPr lang="ru-RU" sz="2400" kern="1200" dirty="0"/>
        </a:p>
      </dsp:txBody>
      <dsp:txXfrm>
        <a:off x="2771407" y="1085086"/>
        <a:ext cx="2585184" cy="521433"/>
      </dsp:txXfrm>
    </dsp:sp>
    <dsp:sp modelId="{084C6991-BEC4-48A7-B4D8-6324B6C20B6D}">
      <dsp:nvSpPr>
        <dsp:cNvPr id="0" name=""/>
        <dsp:cNvSpPr/>
      </dsp:nvSpPr>
      <dsp:spPr>
        <a:xfrm>
          <a:off x="2743199" y="1706959"/>
          <a:ext cx="2641600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4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Никитина А.А.</a:t>
          </a:r>
        </a:p>
      </dsp:txBody>
      <dsp:txXfrm>
        <a:off x="2771407" y="1735167"/>
        <a:ext cx="2585184" cy="521433"/>
      </dsp:txXfrm>
    </dsp:sp>
    <dsp:sp modelId="{18619E37-5DD1-44BC-9050-7AE80E38F042}">
      <dsp:nvSpPr>
        <dsp:cNvPr id="0" name=""/>
        <dsp:cNvSpPr/>
      </dsp:nvSpPr>
      <dsp:spPr>
        <a:xfrm>
          <a:off x="2743199" y="2357040"/>
          <a:ext cx="2641600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5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Кича М.В.</a:t>
          </a:r>
        </a:p>
      </dsp:txBody>
      <dsp:txXfrm>
        <a:off x="2771407" y="2385248"/>
        <a:ext cx="2585184" cy="521433"/>
      </dsp:txXfrm>
    </dsp:sp>
    <dsp:sp modelId="{3AE49409-F300-4B39-B523-D6B2F00666E3}">
      <dsp:nvSpPr>
        <dsp:cNvPr id="0" name=""/>
        <dsp:cNvSpPr/>
      </dsp:nvSpPr>
      <dsp:spPr>
        <a:xfrm>
          <a:off x="2743199" y="3007121"/>
          <a:ext cx="2641600" cy="577849"/>
        </a:xfrm>
        <a:prstGeom prst="roundRect">
          <a:avLst/>
        </a:prstGeom>
        <a:solidFill>
          <a:schemeClr val="lt1">
            <a:alpha val="9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6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2400" kern="1200" dirty="0" smtClean="0"/>
            <a:t>Мамедова Э.Ф.</a:t>
          </a:r>
        </a:p>
      </dsp:txBody>
      <dsp:txXfrm>
        <a:off x="2771407" y="3035329"/>
        <a:ext cx="2585184" cy="521433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EA61B54-C0EE-475B-99CD-32D90D062AAE}">
      <dsp:nvSpPr>
        <dsp:cNvPr id="0" name=""/>
        <dsp:cNvSpPr/>
      </dsp:nvSpPr>
      <dsp:spPr>
        <a:xfrm>
          <a:off x="0" y="228956"/>
          <a:ext cx="5328591" cy="3510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Ростовский филиал ФГБОУ ВО «РГУП»</a:t>
          </a:r>
          <a:endParaRPr lang="ru-RU" sz="1500" kern="1200" dirty="0"/>
        </a:p>
      </dsp:txBody>
      <dsp:txXfrm>
        <a:off x="17134" y="246090"/>
        <a:ext cx="5294323" cy="316732"/>
      </dsp:txXfrm>
    </dsp:sp>
    <dsp:sp modelId="{2543B058-F092-42C8-95FD-4C04E535A591}">
      <dsp:nvSpPr>
        <dsp:cNvPr id="0" name=""/>
        <dsp:cNvSpPr/>
      </dsp:nvSpPr>
      <dsp:spPr>
        <a:xfrm>
          <a:off x="0" y="579956"/>
          <a:ext cx="5328591" cy="2484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183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85 делегатов</a:t>
          </a:r>
          <a:endParaRPr lang="ru-RU" sz="1200" kern="1200" dirty="0"/>
        </a:p>
      </dsp:txBody>
      <dsp:txXfrm>
        <a:off x="0" y="579956"/>
        <a:ext cx="5328591" cy="248400"/>
      </dsp:txXfrm>
    </dsp:sp>
    <dsp:sp modelId="{8C836B0A-699A-4575-B072-4C2F5C1E72DD}">
      <dsp:nvSpPr>
        <dsp:cNvPr id="0" name=""/>
        <dsp:cNvSpPr/>
      </dsp:nvSpPr>
      <dsp:spPr>
        <a:xfrm>
          <a:off x="0" y="828356"/>
          <a:ext cx="5328591" cy="3510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5714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Северо-Кавказский филиал ФГБОУ ВО«РГУП» </a:t>
          </a:r>
          <a:r>
            <a:rPr lang="ru-RU" sz="1500" kern="1200" dirty="0" smtClean="0"/>
            <a:t>(Краснодар)</a:t>
          </a:r>
          <a:endParaRPr lang="ru-RU" sz="1500" kern="1200" dirty="0"/>
        </a:p>
      </dsp:txBody>
      <dsp:txXfrm>
        <a:off x="17134" y="845490"/>
        <a:ext cx="5294323" cy="316732"/>
      </dsp:txXfrm>
    </dsp:sp>
    <dsp:sp modelId="{EC0F420E-DEF0-4C8C-B7C9-638701395CF5}">
      <dsp:nvSpPr>
        <dsp:cNvPr id="0" name=""/>
        <dsp:cNvSpPr/>
      </dsp:nvSpPr>
      <dsp:spPr>
        <a:xfrm>
          <a:off x="0" y="1179356"/>
          <a:ext cx="5328591" cy="2484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183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2 делегата + советник (сопровождающий)</a:t>
          </a:r>
          <a:endParaRPr lang="ru-RU" sz="1200" kern="1200" dirty="0"/>
        </a:p>
      </dsp:txBody>
      <dsp:txXfrm>
        <a:off x="0" y="1179356"/>
        <a:ext cx="5328591" cy="248400"/>
      </dsp:txXfrm>
    </dsp:sp>
    <dsp:sp modelId="{7288D885-6FF0-4C3C-9C32-69F1C7206097}">
      <dsp:nvSpPr>
        <dsp:cNvPr id="0" name=""/>
        <dsp:cNvSpPr/>
      </dsp:nvSpPr>
      <dsp:spPr>
        <a:xfrm>
          <a:off x="0" y="1427756"/>
          <a:ext cx="5328591" cy="3510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1429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Центральный филиал ФГБОУ ВО «РГУП» </a:t>
          </a:r>
          <a:r>
            <a:rPr lang="ru-RU" sz="1500" kern="1200" dirty="0" smtClean="0"/>
            <a:t>(Воронеж)</a:t>
          </a:r>
          <a:endParaRPr lang="ru-RU" sz="1500" kern="1200" dirty="0"/>
        </a:p>
      </dsp:txBody>
      <dsp:txXfrm>
        <a:off x="17134" y="1444890"/>
        <a:ext cx="5294323" cy="316732"/>
      </dsp:txXfrm>
    </dsp:sp>
    <dsp:sp modelId="{674E5E78-8A9F-40D9-B252-83C9D9D8157C}">
      <dsp:nvSpPr>
        <dsp:cNvPr id="0" name=""/>
        <dsp:cNvSpPr/>
      </dsp:nvSpPr>
      <dsp:spPr>
        <a:xfrm>
          <a:off x="0" y="1778756"/>
          <a:ext cx="5328591" cy="2484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183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3 делегата + советник (сопровождающий)</a:t>
          </a:r>
          <a:endParaRPr lang="ru-RU" sz="1200" kern="1200" dirty="0"/>
        </a:p>
      </dsp:txBody>
      <dsp:txXfrm>
        <a:off x="0" y="1778756"/>
        <a:ext cx="5328591" cy="248400"/>
      </dsp:txXfrm>
    </dsp:sp>
    <dsp:sp modelId="{4133B882-DC79-4BE9-A7E9-6ECBB3FA961F}">
      <dsp:nvSpPr>
        <dsp:cNvPr id="0" name=""/>
        <dsp:cNvSpPr/>
      </dsp:nvSpPr>
      <dsp:spPr>
        <a:xfrm>
          <a:off x="0" y="2027156"/>
          <a:ext cx="5328591" cy="3510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17143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Волгоградский государственный университет</a:t>
          </a:r>
          <a:endParaRPr lang="ru-RU" sz="1500" kern="1200" dirty="0"/>
        </a:p>
      </dsp:txBody>
      <dsp:txXfrm>
        <a:off x="17134" y="2044290"/>
        <a:ext cx="5294323" cy="316732"/>
      </dsp:txXfrm>
    </dsp:sp>
    <dsp:sp modelId="{7C9922EF-0E4D-46A0-A889-2243582C71E6}">
      <dsp:nvSpPr>
        <dsp:cNvPr id="0" name=""/>
        <dsp:cNvSpPr/>
      </dsp:nvSpPr>
      <dsp:spPr>
        <a:xfrm>
          <a:off x="0" y="2378156"/>
          <a:ext cx="5328591" cy="395887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183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2 делегата</a:t>
          </a:r>
          <a:endParaRPr lang="ru-RU" sz="1200" kern="1200" dirty="0"/>
        </a:p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4 делегата не смогли приехать</a:t>
          </a:r>
          <a:endParaRPr lang="ru-RU" sz="1200" kern="1200" dirty="0"/>
        </a:p>
      </dsp:txBody>
      <dsp:txXfrm>
        <a:off x="0" y="2378156"/>
        <a:ext cx="5328591" cy="395887"/>
      </dsp:txXfrm>
    </dsp:sp>
    <dsp:sp modelId="{2A197547-327C-412F-9CB5-CC6702985175}">
      <dsp:nvSpPr>
        <dsp:cNvPr id="0" name=""/>
        <dsp:cNvSpPr/>
      </dsp:nvSpPr>
      <dsp:spPr>
        <a:xfrm>
          <a:off x="0" y="2774043"/>
          <a:ext cx="5328591" cy="3510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2857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МГУ (Москва)</a:t>
          </a:r>
          <a:endParaRPr lang="ru-RU" sz="1500" kern="1200" dirty="0"/>
        </a:p>
      </dsp:txBody>
      <dsp:txXfrm>
        <a:off x="17134" y="2791177"/>
        <a:ext cx="5294323" cy="316732"/>
      </dsp:txXfrm>
    </dsp:sp>
    <dsp:sp modelId="{CE179A41-B00C-4E45-A574-11D26CAD7E1E}">
      <dsp:nvSpPr>
        <dsp:cNvPr id="0" name=""/>
        <dsp:cNvSpPr/>
      </dsp:nvSpPr>
      <dsp:spPr>
        <a:xfrm>
          <a:off x="0" y="3125043"/>
          <a:ext cx="5328591" cy="2484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183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1 делегат</a:t>
          </a:r>
          <a:endParaRPr lang="ru-RU" sz="1200" kern="1200" dirty="0"/>
        </a:p>
      </dsp:txBody>
      <dsp:txXfrm>
        <a:off x="0" y="3125043"/>
        <a:ext cx="5328591" cy="248400"/>
      </dsp:txXfrm>
    </dsp:sp>
    <dsp:sp modelId="{7A38A98F-8596-4E9D-A15B-AF569361CBBA}">
      <dsp:nvSpPr>
        <dsp:cNvPr id="0" name=""/>
        <dsp:cNvSpPr/>
      </dsp:nvSpPr>
      <dsp:spPr>
        <a:xfrm>
          <a:off x="0" y="3373443"/>
          <a:ext cx="5328591" cy="3510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28571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Российская таможенная академия (филиал, Ростов)</a:t>
          </a:r>
          <a:endParaRPr lang="ru-RU" sz="1500" kern="1200" dirty="0"/>
        </a:p>
      </dsp:txBody>
      <dsp:txXfrm>
        <a:off x="17134" y="3390577"/>
        <a:ext cx="5294323" cy="316732"/>
      </dsp:txXfrm>
    </dsp:sp>
    <dsp:sp modelId="{12D1D91B-70C9-4B81-9168-45E663000E36}">
      <dsp:nvSpPr>
        <dsp:cNvPr id="0" name=""/>
        <dsp:cNvSpPr/>
      </dsp:nvSpPr>
      <dsp:spPr>
        <a:xfrm>
          <a:off x="0" y="3724443"/>
          <a:ext cx="5328591" cy="2484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183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3 делегата</a:t>
          </a:r>
          <a:endParaRPr lang="ru-RU" sz="1200" kern="1200" dirty="0"/>
        </a:p>
      </dsp:txBody>
      <dsp:txXfrm>
        <a:off x="0" y="3724443"/>
        <a:ext cx="5328591" cy="248400"/>
      </dsp:txXfrm>
    </dsp:sp>
    <dsp:sp modelId="{70C0ADA6-CB21-46CE-8DA2-5AC0589C187B}">
      <dsp:nvSpPr>
        <dsp:cNvPr id="0" name=""/>
        <dsp:cNvSpPr/>
      </dsp:nvSpPr>
      <dsp:spPr>
        <a:xfrm>
          <a:off x="0" y="3972843"/>
          <a:ext cx="5328591" cy="3510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34286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ЮФУ (Ростов)</a:t>
          </a:r>
          <a:endParaRPr lang="ru-RU" sz="1500" kern="1200" dirty="0"/>
        </a:p>
      </dsp:txBody>
      <dsp:txXfrm>
        <a:off x="17134" y="3989977"/>
        <a:ext cx="5294323" cy="316732"/>
      </dsp:txXfrm>
    </dsp:sp>
    <dsp:sp modelId="{4597F959-02B6-4D0A-99C4-BD9564FEB37F}">
      <dsp:nvSpPr>
        <dsp:cNvPr id="0" name=""/>
        <dsp:cNvSpPr/>
      </dsp:nvSpPr>
      <dsp:spPr>
        <a:xfrm>
          <a:off x="0" y="4323843"/>
          <a:ext cx="5328591" cy="2484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183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9 делегатов</a:t>
          </a:r>
          <a:endParaRPr lang="ru-RU" sz="1200" kern="1200" dirty="0"/>
        </a:p>
      </dsp:txBody>
      <dsp:txXfrm>
        <a:off x="0" y="4323843"/>
        <a:ext cx="5328591" cy="248400"/>
      </dsp:txXfrm>
    </dsp:sp>
    <dsp:sp modelId="{628275FC-262B-49D1-BB35-670E5EEDD39A}">
      <dsp:nvSpPr>
        <dsp:cNvPr id="0" name=""/>
        <dsp:cNvSpPr/>
      </dsp:nvSpPr>
      <dsp:spPr>
        <a:xfrm>
          <a:off x="0" y="4572243"/>
          <a:ext cx="5328591" cy="351000"/>
        </a:xfrm>
        <a:prstGeom prst="roundRect">
          <a:avLst/>
        </a:prstGeom>
        <a:solidFill>
          <a:schemeClr val="accent2">
            <a:alpha val="90000"/>
            <a:hueOff val="0"/>
            <a:satOff val="0"/>
            <a:lumOff val="0"/>
            <a:alphaOff val="-40000"/>
          </a:schemeClr>
        </a:solidFill>
        <a:ln>
          <a:noFill/>
        </a:ln>
        <a:effectLst>
          <a:outerShdw blurRad="40005" dist="22984" dir="5400000" rotWithShape="0">
            <a:srgbClr val="000000">
              <a:alpha val="45000"/>
            </a:srgbClr>
          </a:outerShdw>
        </a:effectLst>
        <a:scene3d>
          <a:camera prst="orthographicFront">
            <a:rot lat="0" lon="0" rev="0"/>
          </a:camera>
          <a:lightRig rig="contrasting" dir="t">
            <a:rot lat="0" lon="0" rev="1200000"/>
          </a:lightRig>
        </a:scene3d>
        <a:sp3d contourW="19050" prstMaterial="metal">
          <a:bevelT w="88900" h="203200"/>
          <a:bevelB w="165100" h="254000"/>
        </a:sp3d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7150" tIns="57150" rIns="57150" bIns="57150" numCol="1" spcCol="1270" anchor="ctr" anchorCtr="0">
          <a:noAutofit/>
        </a:bodyPr>
        <a:lstStyle/>
        <a:p>
          <a:pPr lvl="0" algn="l" defTabSz="6667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500" kern="1200" dirty="0" smtClean="0"/>
            <a:t>Северо-Осетинский государственный университет</a:t>
          </a:r>
          <a:endParaRPr lang="ru-RU" sz="1500" kern="1200" dirty="0"/>
        </a:p>
      </dsp:txBody>
      <dsp:txXfrm>
        <a:off x="17134" y="4589377"/>
        <a:ext cx="5294323" cy="316732"/>
      </dsp:txXfrm>
    </dsp:sp>
    <dsp:sp modelId="{D5859A92-BFD5-457C-B7C4-9A3813380AC1}">
      <dsp:nvSpPr>
        <dsp:cNvPr id="0" name=""/>
        <dsp:cNvSpPr/>
      </dsp:nvSpPr>
      <dsp:spPr>
        <a:xfrm>
          <a:off x="0" y="4923243"/>
          <a:ext cx="5328591" cy="248400"/>
        </a:xfrm>
        <a:prstGeom prst="rect">
          <a:avLst/>
        </a:prstGeom>
        <a:noFill/>
        <a:ln w="9525" cap="flat" cmpd="sng" algn="ctr">
          <a:solidFill>
            <a:schemeClr val="dk1">
              <a:alpha val="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69183" tIns="19050" rIns="106680" bIns="19050" numCol="1" spcCol="1270" anchor="t" anchorCtr="0">
          <a:noAutofit/>
        </a:bodyPr>
        <a:lstStyle/>
        <a:p>
          <a:pPr marL="114300" lvl="1" indent="-114300" algn="l" defTabSz="53340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ru-RU" sz="1200" kern="1200" dirty="0" smtClean="0"/>
            <a:t>3 делегата не смогли приехать</a:t>
          </a:r>
          <a:endParaRPr lang="ru-RU" sz="1200" kern="1200" dirty="0"/>
        </a:p>
      </dsp:txBody>
      <dsp:txXfrm>
        <a:off x="0" y="4923243"/>
        <a:ext cx="5328591" cy="248400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6B03AA1-0AFF-4289-A9F5-B67081BA1D05}">
      <dsp:nvSpPr>
        <dsp:cNvPr id="0" name=""/>
        <dsp:cNvSpPr/>
      </dsp:nvSpPr>
      <dsp:spPr>
        <a:xfrm>
          <a:off x="0" y="0"/>
          <a:ext cx="8352928" cy="2235848"/>
        </a:xfrm>
        <a:prstGeom prst="roundRect">
          <a:avLst>
            <a:gd name="adj" fmla="val 10000"/>
          </a:avLst>
        </a:prstGeom>
        <a:solidFill>
          <a:schemeClr val="lt1">
            <a:alpha val="90000"/>
            <a:tint val="40000"/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97105CBE-3444-435E-AE99-D00337F25BDE}">
      <dsp:nvSpPr>
        <dsp:cNvPr id="0" name=""/>
        <dsp:cNvSpPr/>
      </dsp:nvSpPr>
      <dsp:spPr>
        <a:xfrm>
          <a:off x="255007" y="171985"/>
          <a:ext cx="2577207" cy="18918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1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3000" b="-3000"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C2863DD5-8B45-43B6-B123-55BAD533C48E}">
      <dsp:nvSpPr>
        <dsp:cNvPr id="0" name=""/>
        <dsp:cNvSpPr/>
      </dsp:nvSpPr>
      <dsp:spPr>
        <a:xfrm rot="10800000">
          <a:off x="464378" y="2235848"/>
          <a:ext cx="2158465" cy="273270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«Лучший делегат»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(оценивалось представление позиции страны и защита её интересов)</a:t>
          </a:r>
          <a:endParaRPr lang="ru-RU" sz="1300" kern="1200" dirty="0"/>
        </a:p>
      </dsp:txBody>
      <dsp:txXfrm rot="10800000">
        <a:off x="530758" y="2235848"/>
        <a:ext cx="2025705" cy="2666323"/>
      </dsp:txXfrm>
    </dsp:sp>
    <dsp:sp modelId="{4D5AA7E2-42B7-409E-A964-93281FBB0263}">
      <dsp:nvSpPr>
        <dsp:cNvPr id="0" name=""/>
        <dsp:cNvSpPr/>
      </dsp:nvSpPr>
      <dsp:spPr>
        <a:xfrm>
          <a:off x="3048061" y="171985"/>
          <a:ext cx="2516165" cy="18918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t="-2000" b="-2000"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8A37715-A0C7-4494-B8B5-95A45BF55E89}">
      <dsp:nvSpPr>
        <dsp:cNvPr id="0" name=""/>
        <dsp:cNvSpPr/>
      </dsp:nvSpPr>
      <dsp:spPr>
        <a:xfrm rot="10800000">
          <a:off x="3226912" y="2235848"/>
          <a:ext cx="2158465" cy="273270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«Лучший дипломат»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(оценивались коммуникабельность, призыв мирового сообщества к мирному урегулированию споров, умение задавать вопросы, ориентированность в международных отношениях);</a:t>
          </a:r>
          <a:endParaRPr lang="ru-RU" sz="1300" kern="1200" dirty="0"/>
        </a:p>
      </dsp:txBody>
      <dsp:txXfrm rot="10800000">
        <a:off x="3293292" y="2235848"/>
        <a:ext cx="2025705" cy="2666323"/>
      </dsp:txXfrm>
    </dsp:sp>
    <dsp:sp modelId="{51133EF1-D3D3-4A30-BB9B-823AE32991AA}">
      <dsp:nvSpPr>
        <dsp:cNvPr id="0" name=""/>
        <dsp:cNvSpPr/>
      </dsp:nvSpPr>
      <dsp:spPr>
        <a:xfrm>
          <a:off x="5780074" y="171985"/>
          <a:ext cx="2317846" cy="1891878"/>
        </a:xfrm>
        <a:prstGeom prst="roundRect">
          <a:avLst>
            <a:gd name="adj" fmla="val 10000"/>
          </a:avLst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000" r="-1000"/>
          </a:stretch>
        </a:blip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80037560-4F3D-4BBE-91B8-A248F723117D}">
      <dsp:nvSpPr>
        <dsp:cNvPr id="0" name=""/>
        <dsp:cNvSpPr/>
      </dsp:nvSpPr>
      <dsp:spPr>
        <a:xfrm rot="10800000">
          <a:off x="5859764" y="2235848"/>
          <a:ext cx="2158465" cy="2732703"/>
        </a:xfrm>
        <a:prstGeom prst="round2SameRect">
          <a:avLst>
            <a:gd name="adj1" fmla="val 10500"/>
            <a:gd name="adj2" fmla="val 0"/>
          </a:avLst>
        </a:prstGeom>
        <a:solidFill>
          <a:schemeClr val="lt1">
            <a:hueOff val="0"/>
            <a:satOff val="0"/>
            <a:lumOff val="0"/>
            <a:alphaOff val="0"/>
          </a:schemeClr>
        </a:solidFill>
        <a:ln w="15875" cap="flat" cmpd="sng" algn="ctr">
          <a:solidFill>
            <a:schemeClr val="accent2">
              <a:shade val="8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99568" tIns="99568" rIns="99568" bIns="99568" numCol="1" spcCol="1270" anchor="t" anchorCtr="0">
          <a:noAutofit/>
        </a:bodyPr>
        <a:lstStyle/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400" b="1" kern="1200" dirty="0" smtClean="0">
              <a:solidFill>
                <a:srgbClr val="C00000"/>
              </a:solidFill>
            </a:rPr>
            <a:t>«Лучший проект резолюции» </a:t>
          </a:r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1300" kern="1200" dirty="0" smtClean="0"/>
        </a:p>
        <a:p>
          <a:pPr lvl="0" algn="ctr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ru-RU" sz="1300" kern="1200" dirty="0" smtClean="0"/>
            <a:t>(оценивалось активное участие при принятии резолюции, наличие заранее подготовленного проекта, участие в обсуждении поправок, умение формировать коалицию).	</a:t>
          </a:r>
          <a:endParaRPr lang="ru-RU" sz="1300" kern="1200" dirty="0"/>
        </a:p>
      </dsp:txBody>
      <dsp:txXfrm rot="10800000">
        <a:off x="5926144" y="2235848"/>
        <a:ext cx="2025705" cy="2666323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pyramid2">
  <dgm:title val=""/>
  <dgm:desc val=""/>
  <dgm:catLst>
    <dgm:cat type="pyramid" pri="3000"/>
    <dgm:cat type="list" pri="21000"/>
    <dgm:cat type="convert" pri="17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compositeShape">
    <dgm:alg type="composite"/>
    <dgm:shape xmlns:r="http://schemas.openxmlformats.org/officeDocument/2006/relationships" r:blip="">
      <dgm:adjLst/>
    </dgm:shape>
    <dgm:presOf/>
    <dgm:varLst>
      <dgm:dir/>
      <dgm:resizeHandles/>
    </dgm:varLst>
    <dgm:choose name="Name0">
      <dgm:if name="Name1" func="var" arg="dir" op="equ" val="norm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l" for="ch" forName="theList" refType="w" refFor="ch" refForName="pyramid" fact="0.5"/>
          <dgm:constr type="h" for="des" forName="aSpace" refType="h" fact="0.1"/>
        </dgm:constrLst>
      </dgm:if>
      <dgm:else name="Name2">
        <dgm:constrLst>
          <dgm:constr type="w" for="ch" forName="pyramid" refType="h"/>
          <dgm:constr type="h" for="ch" forName="pyramid" refType="h"/>
          <dgm:constr type="h" for="ch" forName="theList" refType="h" fact="0.8"/>
          <dgm:constr type="w" for="ch" forName="theList" refType="h" fact="0.65"/>
          <dgm:constr type="ctrY" for="ch" forName="theList" refType="h" refFor="ch" refForName="pyramid" fact="0.5"/>
          <dgm:constr type="r" for="ch" forName="theList" refType="w" refFor="ch" refForName="pyramid" fact="0.5"/>
          <dgm:constr type="h" for="des" forName="aSpace" refType="h" fact="0.1"/>
        </dgm:constrLst>
      </dgm:else>
    </dgm:choose>
    <dgm:ruleLst/>
    <dgm:choose name="Name3">
      <dgm:if name="Name4" axis="ch" ptType="node" func="cnt" op="gte" val="1">
        <dgm:layoutNode name="pyramid" styleLbl="node1">
          <dgm:alg type="sp"/>
          <dgm:shape xmlns:r="http://schemas.openxmlformats.org/officeDocument/2006/relationships" type="triangle" r:blip="">
            <dgm:adjLst/>
          </dgm:shape>
          <dgm:presOf/>
          <dgm:constrLst/>
          <dgm:ruleLst/>
        </dgm:layoutNode>
        <dgm:layoutNode name="theList">
          <dgm:alg type="lin">
            <dgm:param type="linDir" val="fromT"/>
          </dgm:alg>
          <dgm:shape xmlns:r="http://schemas.openxmlformats.org/officeDocument/2006/relationships" r:blip="">
            <dgm:adjLst/>
          </dgm:shape>
          <dgm:presOf/>
          <dgm:constrLst>
            <dgm:constr type="w" for="ch" forName="aNode" refType="w"/>
            <dgm:constr type="h" for="ch" forName="aNode" refType="h"/>
            <dgm:constr type="primFontSz" for="ch" ptType="node" op="equ"/>
          </dgm:constrLst>
          <dgm:ruleLst/>
          <dgm:forEach name="aNodeForEach" axis="ch" ptType="node">
            <dgm:layoutNode name="aNode" styleLbl="fgAcc1">
              <dgm:varLst>
                <dgm:bulletEnabled val="1"/>
              </dgm:varLst>
              <dgm:alg type="tx"/>
              <dgm:shape xmlns:r="http://schemas.openxmlformats.org/officeDocument/2006/relationships" type="roundRect" r:blip="">
                <dgm:adjLst/>
              </dgm:shape>
              <dgm:presOf axis="desOrSelf" ptType="node"/>
              <dgm:constrLst>
                <dgm:constr type="primFontSz" val="65"/>
                <dgm:constr type="tMarg" refType="primFontSz" fact="0.3"/>
                <dgm:constr type="bMarg" refType="primFontSz" fact="0.3"/>
                <dgm:constr type="lMarg" refType="primFontSz" fact="0.3"/>
                <dgm:constr type="rMarg" refType="primFontSz" fact="0.3"/>
              </dgm:constrLst>
              <dgm:ruleLst>
                <dgm:rule type="primFontSz" val="5" fact="NaN" max="NaN"/>
              </dgm:ruleLst>
            </dgm:layoutNode>
            <dgm:layoutNode name="a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layoutNode>
      </dgm:if>
      <dgm:else name="Name5"/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pList2">
  <dgm:title val=""/>
  <dgm:desc val=""/>
  <dgm:catLst>
    <dgm:cat type="list" pri="11000"/>
    <dgm:cat type="picture" pri="24000"/>
    <dgm:cat type="pictureconvert" pri="24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w" for="ch" forName="bkgdShp" refType="w"/>
      <dgm:constr type="h" for="ch" forName="bkgdShp" refType="h" fact="0.45"/>
      <dgm:constr type="t" for="ch" forName="bkgdShp"/>
      <dgm:constr type="w" for="ch" forName="linComp" refType="w" fact="0.94"/>
      <dgm:constr type="h" for="ch" forName="linComp" refType="h"/>
      <dgm:constr type="ctrX" for="ch" forName="linComp" refType="w" fact="0.5"/>
    </dgm:constrLst>
    <dgm:ruleLst/>
    <dgm:choose name="Name1">
      <dgm:if name="Name2" axis="ch" ptType="node" func="cnt" op="gte" val="1">
        <dgm:layoutNode name="bkgdShp" styleLbl="alignAccFollowNode1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linComp">
          <dgm:choose name="Name3">
            <dgm:if name="Name4" func="var" arg="dir" op="equ" val="norm">
              <dgm:alg type="lin"/>
            </dgm:if>
            <dgm:else name="Name5">
              <dgm:alg type="lin">
                <dgm:param type="linDir" val="fromR"/>
              </dgm:alg>
            </dgm:else>
          </dgm:choose>
          <dgm:shape xmlns:r="http://schemas.openxmlformats.org/officeDocument/2006/relationships" r:blip="">
            <dgm:adjLst/>
          </dgm:shape>
          <dgm:presOf/>
          <dgm:constrLst>
            <dgm:constr type="w" for="ch" forName="compNode" refType="w"/>
            <dgm:constr type="h" for="ch" forName="compNode" refType="h"/>
            <dgm:constr type="w" for="ch" ptType="sibTrans" refType="w" refFor="ch" refForName="compNode" fact="0.1"/>
            <dgm:constr type="h" for="ch" ptType="sibTrans" op="equ"/>
            <dgm:constr type="h" for="ch" forName="compNode" op="equ"/>
            <dgm:constr type="primFontSz" for="des" forName="node" op="equ"/>
          </dgm:constrLst>
          <dgm:ruleLst/>
          <dgm:forEach name="nodesForEach" axis="ch" ptType="node">
            <dgm:layoutNode name="compNode">
              <dgm:alg type="composite"/>
              <dgm:shape xmlns:r="http://schemas.openxmlformats.org/officeDocument/2006/relationships" r:blip="">
                <dgm:adjLst/>
              </dgm:shape>
              <dgm:presOf/>
              <dgm:constrLst>
                <dgm:constr type="w" for="ch" forName="node" refType="w"/>
                <dgm:constr type="h" for="ch" forName="node" refType="h" fact="0.55"/>
                <dgm:constr type="b" for="ch" forName="node" refType="h"/>
                <dgm:constr type="w" for="ch" forName="invisiNode" refType="w" fact="0.75"/>
                <dgm:constr type="h" for="ch" forName="invisiNode" refType="h" fact="0.06"/>
                <dgm:constr type="t" for="ch" forName="invisiNode"/>
                <dgm:constr type="w" for="ch" forName="imagNode" refType="w"/>
                <dgm:constr type="h" for="ch" forName="imagNode" refType="h" fact="0.33"/>
                <dgm:constr type="ctrX" for="ch" forName="imagNode" refType="w" fact="0.5"/>
                <dgm:constr type="t" for="ch" forName="imagNode" refType="h" fact="0.06"/>
              </dgm:constrLst>
              <dgm:ruleLst/>
              <dgm:layoutNode name="node" styleLbl="node1">
                <dgm:varLst>
                  <dgm:bulletEnabled val="1"/>
                </dgm:varLst>
                <dgm:alg type="tx">
                  <dgm:param type="txAnchorVert" val="t"/>
                </dgm:alg>
                <dgm:shape xmlns:r="http://schemas.openxmlformats.org/officeDocument/2006/relationships" rot="180" type="round2SameRect" r:blip="">
                  <dgm:adjLst>
                    <dgm:adj idx="1" val="0.105"/>
                  </dgm:adjLst>
                </dgm:shape>
                <dgm:presOf axis="desOrSelf" ptType="node"/>
                <dgm:constrLst>
                  <dgm:constr type="primFontSz" val="65"/>
                </dgm:constrLst>
                <dgm:ruleLst>
                  <dgm:rule type="primFontSz" val="5" fact="NaN" max="NaN"/>
                </dgm:ruleLst>
              </dgm:layoutNode>
              <dgm:layoutNode name="invisiNode">
                <dgm:alg type="sp"/>
                <dgm:shape xmlns:r="http://schemas.openxmlformats.org/officeDocument/2006/relationships" type="roundRect" r:blip="" hideGeom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  <dgm:layoutNode name="imagNode" styleLbl="fgImgPlace1">
                <dgm:alg type="sp"/>
                <dgm:shape xmlns:r="http://schemas.openxmlformats.org/officeDocument/2006/relationships" type="roundRect" r:blip="" zOrderOff="-2" blipPhldr="1">
                  <dgm:adjLst>
                    <dgm:adj idx="1" val="0.1"/>
                  </dgm:adjLst>
                </dgm:shape>
                <dgm:presOf/>
                <dgm:constrLst/>
                <dgm:ruleLst/>
              </dgm:layoutNode>
            </dgm:layoutNode>
            <dgm:forEach name="sibTransForEach" axis="followSib" ptType="sibTrans" cnt="1">
              <dgm:layoutNode name="sibTrans">
                <dgm:alg type="sp"/>
                <dgm:shape xmlns:r="http://schemas.openxmlformats.org/officeDocument/2006/relationships" type="rect" r:blip="" hideGeom="1">
                  <dgm:adjLst/>
                </dgm:shape>
                <dgm:presOf axis="self"/>
                <dgm:constrLst/>
                <dgm:ruleLst/>
              </dgm:layoutNode>
            </dgm:forEach>
          </dgm:forEach>
        </dgm:layoutNode>
      </dgm:if>
      <dgm:else name="Name6"/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3d3">
  <dgm:title val=""/>
  <dgm:desc val=""/>
  <dgm:catLst>
    <dgm:cat type="3D" pri="11300"/>
  </dgm:catLst>
  <dgm:scene3d>
    <a:camera prst="orthographicFront"/>
    <a:lightRig rig="threePt" dir="t"/>
  </dgm:scene3d>
  <dgm:styleLbl name="node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clear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182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ibTrans2D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>
        <a:rot lat="0" lon="0" rev="0"/>
      </a:camera>
      <a:lightRig rig="contrasting" dir="t">
        <a:rot lat="0" lon="0" rev="1200000"/>
      </a:lightRig>
    </dgm:scene3d>
    <dgm:sp3d z="10000"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2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3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2D4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parChTrans1D1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>
        <a:rot lat="0" lon="0" rev="0"/>
      </a:camera>
      <a:lightRig rig="contrasting" dir="t">
        <a:rot lat="0" lon="0" rev="1200000"/>
      </a:lightRig>
    </dgm:scene3d>
    <dgm:sp3d z="-110000"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2700" prstMaterial="flat">
      <a:bevelT w="177800" h="2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>
        <a:rot lat="0" lon="0" rev="0"/>
      </a:camera>
      <a:lightRig rig="contrasting" dir="t">
        <a:rot lat="0" lon="0" rev="1200000"/>
      </a:lightRig>
    </dgm:scene3d>
    <dgm:sp3d z="-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>
        <a:rot lat="0" lon="0" rev="0"/>
      </a:camera>
      <a:lightRig rig="contrasting" dir="t">
        <a:rot lat="0" lon="0" rev="1200000"/>
      </a:lightRig>
    </dgm:scene3d>
    <dgm:sp3d z="-300000" prstMaterial="plastic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>
        <a:rot lat="0" lon="0" rev="0"/>
      </a:camera>
      <a:lightRig rig="contrasting" dir="t">
        <a:rot lat="0" lon="0" rev="1200000"/>
      </a:lightRig>
    </dgm:scene3d>
    <dgm:sp3d contourW="12700" prstMaterial="flat">
      <a:bevelT w="100800" h="154000"/>
      <a:bevelB w="1524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>
        <a:rot lat="0" lon="0" rev="0"/>
      </a:camera>
      <a:lightRig rig="contrasting" dir="t">
        <a:rot lat="0" lon="0" rev="1200000"/>
      </a:lightRig>
    </dgm:scene3d>
    <dgm:sp3d z="-152400" prstMaterial="matte"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>
        <a:rot lat="0" lon="0" rev="0"/>
      </a:camera>
      <a:lightRig rig="contrasting" dir="t">
        <a:rot lat="0" lon="0" rev="1200000"/>
      </a:lightRig>
    </dgm:scene3d>
    <dgm:sp3d z="300000" contourW="19050" prstMaterial="metal">
      <a:bevelT w="88900" h="203200"/>
      <a:bevelB w="165100" h="254000"/>
    </dgm:sp3d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57FF6F6-286F-4842-9B91-6CB2F79585F8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4C6D60D-910A-4626-90A1-E0C7D0028CB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2666548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4C6D60D-910A-4626-90A1-E0C7D0028CBC}" type="slidenum">
              <a:rPr lang="ru-RU" smtClean="0"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08220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DF3C-AD60-4D59-B995-DF9DBD8B89C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EC10-E340-48C9-BBA0-8D951DEF46C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DF3C-AD60-4D59-B995-DF9DBD8B89C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EC10-E340-48C9-BBA0-8D951DEF46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DF3C-AD60-4D59-B995-DF9DBD8B89C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EC10-E340-48C9-BBA0-8D951DEF46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DF3C-AD60-4D59-B995-DF9DBD8B89C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EC10-E340-48C9-BBA0-8D951DEF46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DF3C-AD60-4D59-B995-DF9DBD8B89C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EC10-E340-48C9-BBA0-8D951DEF46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DF3C-AD60-4D59-B995-DF9DBD8B89C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EC10-E340-48C9-BBA0-8D951DEF46C3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DF3C-AD60-4D59-B995-DF9DBD8B89C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EC10-E340-48C9-BBA0-8D951DEF46C3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DF3C-AD60-4D59-B995-DF9DBD8B89C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EC10-E340-48C9-BBA0-8D951DEF46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DF3C-AD60-4D59-B995-DF9DBD8B89C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EC10-E340-48C9-BBA0-8D951DEF46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DF3C-AD60-4D59-B995-DF9DBD8B89C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EC10-E340-48C9-BBA0-8D951DEF46C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2F3DF3C-AD60-4D59-B995-DF9DBD8B89C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B8BEC10-E340-48C9-BBA0-8D951DEF46C3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2F3DF3C-AD60-4D59-B995-DF9DBD8B89CD}" type="datetimeFigureOut">
              <a:rPr lang="ru-RU" smtClean="0"/>
              <a:t>15.12.2015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0B8BEC10-E340-48C9-BBA0-8D951DEF46C3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jpeg"/><Relationship Id="rId4" Type="http://schemas.openxmlformats.org/officeDocument/2006/relationships/image" Target="../media/image3.jpe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jpeg"/><Relationship Id="rId5" Type="http://schemas.openxmlformats.org/officeDocument/2006/relationships/image" Target="../media/image27.jpeg"/><Relationship Id="rId4" Type="http://schemas.openxmlformats.org/officeDocument/2006/relationships/image" Target="../media/image26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jpeg"/><Relationship Id="rId4" Type="http://schemas.openxmlformats.org/officeDocument/2006/relationships/image" Target="../media/image8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7" Type="http://schemas.openxmlformats.org/officeDocument/2006/relationships/image" Target="../media/image14.jpe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jpeg"/><Relationship Id="rId4" Type="http://schemas.openxmlformats.org/officeDocument/2006/relationships/image" Target="../media/image16.jpe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jpeg"/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10" Type="http://schemas.openxmlformats.org/officeDocument/2006/relationships/image" Target="../media/image20.jpeg"/><Relationship Id="rId4" Type="http://schemas.openxmlformats.org/officeDocument/2006/relationships/diagramLayout" Target="../diagrams/layout2.xml"/><Relationship Id="rId9" Type="http://schemas.openxmlformats.org/officeDocument/2006/relationships/image" Target="../media/image19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eg"/><Relationship Id="rId4" Type="http://schemas.openxmlformats.org/officeDocument/2006/relationships/image" Target="../media/image2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C:\Users\User\Desktop\СПЕЦИАЛИСТ\МОДЕЛЬ ООН 2015\диплом\скачанные файл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36912"/>
            <a:ext cx="4579021" cy="388301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755576" y="188640"/>
            <a:ext cx="7920880" cy="2585323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IX </a:t>
            </a:r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Всероссийская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 Модель ООН РГУП </a:t>
            </a:r>
          </a:p>
          <a:p>
            <a:pPr algn="ctr"/>
            <a:r>
              <a:rPr lang="ru-RU" sz="5400" b="1" cap="none" spc="0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  <a:effectLst/>
              </a:rPr>
              <a:t>2015</a:t>
            </a:r>
            <a:endParaRPr lang="ru-RU" sz="5400" b="1" cap="none" spc="0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  <a:effectLst/>
            </a:endParaRPr>
          </a:p>
        </p:txBody>
      </p:sp>
      <p:pic>
        <p:nvPicPr>
          <p:cNvPr id="1027" name="Picture 3" descr="C:\Users\User\Desktop\СПЕЦИАЛИСТ\МОДЕЛЬ ООН 2015\диплом\png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76672"/>
            <a:ext cx="1270061" cy="12700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C:\Users\User\Desktop\СПЕЦИАЛИСТ\МОДЕЛЬ ООН 2015\оон 2015\EE7A017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35890" y="2276872"/>
            <a:ext cx="3212645" cy="214176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9" name="Picture 5" descr="C:\Users\User\Desktop\СПЕЦИАЛИСТ\МОДЕЛЬ ООН 2015\оон 2015\EE7A0741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55976" y="3975640"/>
            <a:ext cx="3816424" cy="25442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8368876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2" descr="C:\Users\User\Desktop\СПЕЦИАЛИСТ\МОДЕЛЬ ООН 2015\диплом\скачанные файл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126"/>
            <a:ext cx="7776864" cy="659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5" name="Picture 3" descr="C:\Users\User\Desktop\СПЕЦИАЛИСТ\МОДЕЛЬ ООН 2015\оон 2015\EE7A008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27" y="316740"/>
            <a:ext cx="4212468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C:\Users\User\Desktop\СПЕЦИАЛИСТ\МОДЕЛЬ ООН 2015\оон 2015\EE7A0185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627" y="3284984"/>
            <a:ext cx="4212468" cy="280831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7" name="Picture 5" descr="C:\Users\User\Desktop\СПЕЦИАЛИСТ\МОДЕЛЬ ООН 2015\оон 2015\EE7A0262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5096" y="316740"/>
            <a:ext cx="4212468" cy="280831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C:\Users\User\Desktop\СПЕЦИАЛИСТ\МОДЕЛЬ ООН 2015\оон 2015\EE7A0237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60032" y="3284984"/>
            <a:ext cx="4232188" cy="2821459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826525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3" name="Picture 3" descr="C:\Users\User\Desktop\СПЕЦИАЛИСТ\МОДЕЛЬ ООН 2015\диплом\скачанные файлы -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116632"/>
            <a:ext cx="7714828" cy="654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8496944" cy="21698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lnSpc>
                <a:spcPct val="150000"/>
              </a:lnSpc>
              <a:spcAft>
                <a:spcPts val="0"/>
              </a:spcAft>
            </a:pPr>
            <a:r>
              <a:rPr lang="ru-RU" b="1" dirty="0" smtClean="0">
                <a:solidFill>
                  <a:srgbClr val="002060"/>
                </a:solidFill>
                <a:effectLst/>
                <a:latin typeface="Times New Roman"/>
                <a:ea typeface="Times New Roman"/>
              </a:rPr>
              <a:t>По окончанию работы органов было проведено торжественное закрытие Ростовской Модели ООН 2015, на котором были награждены победители в номинациях: </a:t>
            </a:r>
            <a:endParaRPr lang="ru-RU" sz="1600" b="1" dirty="0" smtClean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dirty="0" smtClean="0">
              <a:effectLst/>
              <a:latin typeface="Times New Roman"/>
              <a:ea typeface="Times New Roman"/>
            </a:endParaRPr>
          </a:p>
          <a:p>
            <a:pPr indent="450215" algn="just">
              <a:lnSpc>
                <a:spcPct val="150000"/>
              </a:lnSpc>
              <a:spcAft>
                <a:spcPts val="0"/>
              </a:spcAft>
            </a:pPr>
            <a:endParaRPr lang="ru-RU" dirty="0">
              <a:latin typeface="Times New Roman"/>
              <a:ea typeface="Times New Roman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668629016"/>
              </p:ext>
            </p:extLst>
          </p:nvPr>
        </p:nvGraphicFramePr>
        <p:xfrm>
          <a:off x="440369" y="1556792"/>
          <a:ext cx="8352928" cy="49685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41424613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8048503"/>
              </p:ext>
            </p:extLst>
          </p:nvPr>
        </p:nvGraphicFramePr>
        <p:xfrm>
          <a:off x="251520" y="116632"/>
          <a:ext cx="5256584" cy="6667894"/>
        </p:xfrm>
        <a:graphic>
          <a:graphicData uri="http://schemas.openxmlformats.org/drawingml/2006/table">
            <a:tbl>
              <a:tblPr firstRow="1" firstCol="1" bandRow="1">
                <a:tableStyleId>{5DA37D80-6434-44D0-A028-1B22A696006F}</a:tableStyleId>
              </a:tblPr>
              <a:tblGrid>
                <a:gridCol w="2628292"/>
                <a:gridCol w="2628292"/>
              </a:tblGrid>
              <a:tr h="36541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Номинация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4" marR="657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Делегат</a:t>
                      </a:r>
                      <a:endParaRPr lang="ru-RU" sz="1200" b="1" dirty="0">
                        <a:solidFill>
                          <a:srgbClr val="C0000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4" marR="65704" marT="0" marB="0"/>
                </a:tc>
              </a:tr>
              <a:tr h="36541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Совет Безопасности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4" marR="657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«Лучший делегат»</a:t>
                      </a:r>
                      <a:endParaRPr lang="ru-RU" sz="105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4" marR="657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Саркисов Саркис </a:t>
                      </a:r>
                      <a:endParaRPr lang="ru-RU" sz="1050" b="0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4" marR="65704" marT="0" marB="0"/>
                </a:tc>
              </a:tr>
              <a:tr h="365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«Лучший дипломат»</a:t>
                      </a:r>
                      <a:endParaRPr lang="ru-RU" sz="105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4" marR="657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Беляев Александр </a:t>
                      </a:r>
                      <a:endParaRPr lang="ru-RU" sz="1050" b="0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4" marR="65704" marT="0" marB="0"/>
                </a:tc>
              </a:tr>
              <a:tr h="4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«Лучший проект резолюции»</a:t>
                      </a:r>
                      <a:endParaRPr lang="ru-RU" sz="105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4" marR="657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smtClean="0">
                          <a:effectLst/>
                        </a:rPr>
                        <a:t>Хасанова Лилия </a:t>
                      </a:r>
                      <a:r>
                        <a:rPr lang="ru-RU" sz="1050" i="1" dirty="0" smtClean="0">
                          <a:effectLst/>
                        </a:rPr>
                        <a:t>(Северо-Кавказский филиал ФГБОУ ВО«РГУП» (Краснодар)</a:t>
                      </a:r>
                      <a:endParaRPr lang="ru-RU" sz="1050" b="0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4" marR="65704" marT="0" marB="0"/>
                </a:tc>
              </a:tr>
              <a:tr h="36541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endParaRPr lang="ru-RU" sz="1400" dirty="0" smtClean="0">
                        <a:effectLst/>
                      </a:endParaRPr>
                    </a:p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solidFill>
                            <a:srgbClr val="00B050"/>
                          </a:solidFill>
                          <a:effectLst/>
                        </a:rPr>
                        <a:t>Экономический </a:t>
                      </a:r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и социальный </a:t>
                      </a:r>
                      <a:r>
                        <a:rPr lang="ru-RU" sz="1400" dirty="0" smtClean="0">
                          <a:solidFill>
                            <a:srgbClr val="00B050"/>
                          </a:solidFill>
                          <a:effectLst/>
                        </a:rPr>
                        <a:t>Совет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200" b="1" dirty="0">
                        <a:solidFill>
                          <a:srgbClr val="7030A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4" marR="657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«Лучший делегат»</a:t>
                      </a:r>
                      <a:endParaRPr lang="ru-RU" sz="105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4" marR="657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Абовян </a:t>
                      </a:r>
                      <a:r>
                        <a:rPr lang="ru-RU" sz="1200" i="1" dirty="0" err="1">
                          <a:effectLst/>
                        </a:rPr>
                        <a:t>Арман</a:t>
                      </a:r>
                      <a:r>
                        <a:rPr lang="ru-RU" sz="1200" i="1" dirty="0">
                          <a:effectLst/>
                        </a:rPr>
                        <a:t> (РТА, Ростов)</a:t>
                      </a:r>
                      <a:endParaRPr lang="ru-RU" sz="1050" b="0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4" marR="65704" marT="0" marB="0"/>
                </a:tc>
              </a:tr>
              <a:tr h="365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«Лучший дипломат»</a:t>
                      </a:r>
                      <a:endParaRPr lang="ru-RU" sz="105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4" marR="657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Преснухина Юлия </a:t>
                      </a:r>
                      <a:endParaRPr lang="ru-RU" sz="1050" b="0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4" marR="65704" marT="0" marB="0"/>
                </a:tc>
              </a:tr>
              <a:tr h="365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«Лучший проект резолюции»</a:t>
                      </a:r>
                      <a:endParaRPr lang="ru-RU" sz="105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4" marR="657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Денисов Руслан (ЮФУ, Ростов)</a:t>
                      </a:r>
                      <a:endParaRPr lang="ru-RU" sz="1050" b="0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4" marR="65704" marT="0" marB="0"/>
                </a:tc>
              </a:tr>
              <a:tr h="36541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Совет по правам человека</a:t>
                      </a:r>
                      <a:endParaRPr lang="ru-RU" sz="12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4" marR="657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«Лучший делегат»</a:t>
                      </a:r>
                      <a:endParaRPr lang="ru-RU" sz="105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4" marR="657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err="1">
                          <a:effectLst/>
                        </a:rPr>
                        <a:t>Шманцарь</a:t>
                      </a:r>
                      <a:r>
                        <a:rPr lang="ru-RU" sz="1200" i="1" dirty="0">
                          <a:effectLst/>
                        </a:rPr>
                        <a:t> Юлия (МГУ, Москва)</a:t>
                      </a:r>
                      <a:endParaRPr lang="ru-RU" sz="1050" b="0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4" marR="65704" marT="0" marB="0"/>
                </a:tc>
              </a:tr>
              <a:tr h="365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«Лучший дипломат»</a:t>
                      </a:r>
                      <a:endParaRPr lang="ru-RU" sz="105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4" marR="657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err="1">
                          <a:effectLst/>
                        </a:rPr>
                        <a:t>Терстуях</a:t>
                      </a:r>
                      <a:r>
                        <a:rPr lang="ru-RU" sz="1200" i="1" dirty="0">
                          <a:effectLst/>
                        </a:rPr>
                        <a:t> Янина </a:t>
                      </a:r>
                      <a:endParaRPr lang="ru-RU" sz="1050" b="0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4" marR="65704" marT="0" marB="0"/>
                </a:tc>
              </a:tr>
              <a:tr h="397980">
                <a:tc>
                  <a:txBody>
                    <a:bodyPr/>
                    <a:lstStyle/>
                    <a:p>
                      <a:pPr algn="just"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«Лучший проект резолюции»</a:t>
                      </a:r>
                      <a:endParaRPr lang="ru-RU" sz="105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4" marR="657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err="1">
                          <a:effectLst/>
                        </a:rPr>
                        <a:t>Каркищенко</a:t>
                      </a:r>
                      <a:r>
                        <a:rPr lang="ru-RU" sz="1200" i="1" dirty="0">
                          <a:effectLst/>
                        </a:rPr>
                        <a:t> Павел (ЮФУ, Ростов)</a:t>
                      </a:r>
                      <a:endParaRPr lang="ru-RU" sz="1050" b="0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4" marR="65704" marT="0" marB="0"/>
                </a:tc>
              </a:tr>
              <a:tr h="365419">
                <a:tc gridSpan="2"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400" dirty="0">
                          <a:solidFill>
                            <a:srgbClr val="00B050"/>
                          </a:solidFill>
                          <a:effectLst/>
                        </a:rPr>
                        <a:t>ЮНЕСКО</a:t>
                      </a:r>
                      <a:endParaRPr lang="ru-RU" sz="1100" b="1" dirty="0">
                        <a:solidFill>
                          <a:srgbClr val="00B050"/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4" marR="65704" marT="0" marB="0"/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65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«Лучший делегат»</a:t>
                      </a:r>
                      <a:endParaRPr lang="ru-RU" sz="105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4" marR="657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>
                          <a:effectLst/>
                        </a:rPr>
                        <a:t>Самсонов Алексей </a:t>
                      </a:r>
                      <a:endParaRPr lang="ru-RU" sz="1050" b="0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4" marR="65704" marT="0" marB="0"/>
                </a:tc>
              </a:tr>
              <a:tr h="406947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 dirty="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«Лучший дипломат»</a:t>
                      </a:r>
                      <a:endParaRPr lang="ru-RU" sz="1050" b="0" dirty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4" marR="65704" marT="0" marB="0"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200" i="1" dirty="0">
                          <a:effectLst/>
                        </a:rPr>
                        <a:t>Немченко Артём </a:t>
                      </a:r>
                      <a:r>
                        <a:rPr lang="ru-RU" sz="1200" i="1" dirty="0" smtClean="0">
                          <a:effectLst/>
                        </a:rPr>
                        <a:t>(</a:t>
                      </a:r>
                      <a:r>
                        <a:rPr lang="ru-RU" sz="1050" dirty="0" smtClean="0"/>
                        <a:t>Центральный филиал ФГБОУ ВО«РГУП» (Воронеж)</a:t>
                      </a:r>
                    </a:p>
                    <a:p>
                      <a:pPr algn="ctr">
                        <a:spcAft>
                          <a:spcPts val="0"/>
                        </a:spcAft>
                      </a:pPr>
                      <a:endParaRPr lang="ru-RU" sz="1050" b="0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4" marR="65704" marT="0" marB="0"/>
                </a:tc>
              </a:tr>
              <a:tr h="365419"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ru-RU" sz="1200">
                          <a:solidFill>
                            <a:schemeClr val="accent6">
                              <a:lumMod val="75000"/>
                            </a:schemeClr>
                          </a:solidFill>
                          <a:effectLst/>
                        </a:rPr>
                        <a:t>«Лучший проект резолюции»</a:t>
                      </a:r>
                      <a:endParaRPr lang="ru-RU" sz="1050" b="0">
                        <a:solidFill>
                          <a:schemeClr val="accent6">
                            <a:lumMod val="75000"/>
                          </a:schemeClr>
                        </a:solidFill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4" marR="65704" marT="0" marB="0"/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ru-RU" sz="1200" i="1" dirty="0" err="1">
                          <a:effectLst/>
                        </a:rPr>
                        <a:t>Нешева</a:t>
                      </a:r>
                      <a:r>
                        <a:rPr lang="ru-RU" sz="1200" i="1" dirty="0">
                          <a:effectLst/>
                        </a:rPr>
                        <a:t> Валерия </a:t>
                      </a:r>
                      <a:endParaRPr lang="ru-RU" sz="1050" b="0" i="1" dirty="0">
                        <a:effectLst/>
                        <a:latin typeface="Times New Roman"/>
                        <a:ea typeface="Times New Roman"/>
                        <a:cs typeface="Times New Roman"/>
                      </a:endParaRPr>
                    </a:p>
                  </a:txBody>
                  <a:tcPr marL="65704" marR="65704" marT="0" marB="0"/>
                </a:tc>
              </a:tr>
            </a:tbl>
          </a:graphicData>
        </a:graphic>
      </p:graphicFrame>
      <p:pic>
        <p:nvPicPr>
          <p:cNvPr id="4098" name="Picture 2" descr="C:\Users\User\Desktop\СПЕЦИАЛИСТ\МОДЕЛЬ ООН 2015\фото даша\image (2)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4214" y="116632"/>
            <a:ext cx="3128236" cy="207734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\\10.10.1.101\информация для размещения на сайт рф рап\7.Кафедра международного права\оон 2015\фото даша\image_7 (2)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3440" y="2441447"/>
            <a:ext cx="3129010" cy="20778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\\10.10.1.101\информация для размещения на сайт рф рап\7.Кафедра международного права\оон 2015\фото даша\image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877" y="4653136"/>
            <a:ext cx="3064573" cy="203506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5594380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 descr="C:\Users\User\Desktop\СПЕЦИАЛИСТ\МОДЕЛЬ ООН 2015\диплом\скачанные файлы.pn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76056" y="2852936"/>
            <a:ext cx="3726055" cy="315969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188640"/>
            <a:ext cx="8352928" cy="1338828"/>
          </a:xfrm>
          <a:prstGeom prst="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Aft>
                <a:spcPts val="0"/>
              </a:spcAft>
            </a:pPr>
            <a:r>
              <a:rPr lang="ru-RU" dirty="0" smtClean="0">
                <a:effectLst/>
                <a:latin typeface="Times New Roman"/>
                <a:ea typeface="Times New Roman"/>
              </a:rPr>
              <a:t>5-6 декабря 2015 года на базе Ростовского филиала Российского государственного университета правосудия проводилась </a:t>
            </a:r>
            <a:r>
              <a:rPr lang="en-US" dirty="0" smtClean="0">
                <a:effectLst/>
                <a:latin typeface="Times New Roman"/>
                <a:ea typeface="Times New Roman"/>
              </a:rPr>
              <a:t>IX</a:t>
            </a:r>
            <a:r>
              <a:rPr lang="ru-RU" dirty="0" smtClean="0">
                <a:effectLst/>
                <a:latin typeface="Times New Roman"/>
                <a:ea typeface="Times New Roman"/>
              </a:rPr>
              <a:t> Всероссийская студенческая научно-практическая конференция «Модель ООН – 2015».   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2480070100"/>
              </p:ext>
            </p:extLst>
          </p:nvPr>
        </p:nvGraphicFramePr>
        <p:xfrm>
          <a:off x="323528" y="2348880"/>
          <a:ext cx="6096000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6" name="TextBox 5"/>
          <p:cNvSpPr txBox="1"/>
          <p:nvPr/>
        </p:nvSpPr>
        <p:spPr>
          <a:xfrm>
            <a:off x="1254104" y="5877272"/>
            <a:ext cx="229582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b="1" dirty="0" smtClean="0">
                <a:solidFill>
                  <a:schemeClr val="bg1"/>
                </a:solidFill>
              </a:rPr>
              <a:t>СЕКРЕТАРИАТ</a:t>
            </a:r>
            <a:endParaRPr lang="ru-RU" sz="24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9339839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C:\Users\User\Desktop\СПЕЦИАЛИСТ\МОДЕЛЬ ООН 2015\диплом\скачанные файлы -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1131013"/>
            <a:ext cx="6516008" cy="55255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" name="Прямоугольник 8"/>
          <p:cNvSpPr/>
          <p:nvPr/>
        </p:nvSpPr>
        <p:spPr>
          <a:xfrm>
            <a:off x="251520" y="332656"/>
            <a:ext cx="8424936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Bef>
                <a:spcPts val="800"/>
              </a:spcBef>
              <a:spcAft>
                <a:spcPts val="0"/>
              </a:spcAft>
            </a:pPr>
            <a:r>
              <a:rPr lang="ru-RU" sz="2400" b="1" dirty="0">
                <a:solidFill>
                  <a:schemeClr val="accent2">
                    <a:lumMod val="50000"/>
                  </a:schemeClr>
                </a:solidFill>
                <a:latin typeface="Segoe UI Semibold" pitchFamily="34" charset="0"/>
                <a:ea typeface="Times New Roman"/>
              </a:rPr>
              <a:t>В этом году моделировалась работа следующих органов ООН:</a:t>
            </a:r>
            <a:endParaRPr lang="ru-RU" sz="2000" b="1" dirty="0">
              <a:solidFill>
                <a:schemeClr val="accent2">
                  <a:lumMod val="50000"/>
                </a:schemeClr>
              </a:solidFill>
              <a:effectLst/>
              <a:latin typeface="Segoe UI Semibold" pitchFamily="34" charset="0"/>
              <a:ea typeface="Times New Roman"/>
            </a:endParaRPr>
          </a:p>
        </p:txBody>
      </p:sp>
      <p:graphicFrame>
        <p:nvGraphicFramePr>
          <p:cNvPr id="11" name="Таблица 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0930964"/>
              </p:ext>
            </p:extLst>
          </p:nvPr>
        </p:nvGraphicFramePr>
        <p:xfrm>
          <a:off x="173560" y="1484784"/>
          <a:ext cx="4320480" cy="14833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60240"/>
                <a:gridCol w="216024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СОВЕТ БЕЗОПАСНОСТИ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87313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Председатель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effectLst/>
                        </a:rPr>
                        <a:t>Горбатько</a:t>
                      </a:r>
                      <a:r>
                        <a:rPr lang="ru-RU" sz="1400" kern="1200" dirty="0">
                          <a:effectLst/>
                        </a:rPr>
                        <a:t> Алексей 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87313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Эксперт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Косолапов Юрий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87313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Количество делегатов</a:t>
                      </a:r>
                      <a:endParaRPr lang="ru-RU" sz="1100" b="1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18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133121801"/>
              </p:ext>
            </p:extLst>
          </p:nvPr>
        </p:nvGraphicFramePr>
        <p:xfrm>
          <a:off x="4572000" y="1340768"/>
          <a:ext cx="4320480" cy="175260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60240"/>
                <a:gridCol w="216024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ЭКОНОМИЧЕСКИЙ</a:t>
                      </a:r>
                      <a:r>
                        <a:rPr lang="ru-RU" baseline="0" dirty="0" smtClean="0"/>
                        <a:t> И СОЦИАЛЬНЫЙ СОВЕТ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Председатель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effectLst/>
                        </a:rPr>
                        <a:t>Холбердыева</a:t>
                      </a:r>
                      <a:r>
                        <a:rPr lang="ru-RU" sz="1400" kern="1200" dirty="0">
                          <a:effectLst/>
                        </a:rPr>
                        <a:t> Татьяна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Эксперт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Косова Анастасия 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Количество делегатов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en-US" sz="1400" kern="1200" dirty="0">
                          <a:effectLst/>
                        </a:rPr>
                        <a:t>27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3" name="Таблица 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2420391"/>
              </p:ext>
            </p:extLst>
          </p:nvPr>
        </p:nvGraphicFramePr>
        <p:xfrm>
          <a:off x="177465" y="3573016"/>
          <a:ext cx="4320480" cy="14833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60240"/>
                <a:gridCol w="216024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СОВЕТ ПО ПРАВАМ ЧЕЛОВЕКА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Председатель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Мартынов Артём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Эксперт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>
                          <a:effectLst/>
                        </a:rPr>
                        <a:t>Фоменко Виталий</a:t>
                      </a:r>
                      <a:endParaRPr lang="ru-RU" sz="1100" b="1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Количество делегатов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33</a:t>
                      </a:r>
                      <a:endParaRPr lang="ru-RU" sz="1100" b="1" dirty="0">
                        <a:solidFill>
                          <a:schemeClr val="accent2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graphicFrame>
        <p:nvGraphicFramePr>
          <p:cNvPr id="14" name="Таблица 1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3237257"/>
              </p:ext>
            </p:extLst>
          </p:nvPr>
        </p:nvGraphicFramePr>
        <p:xfrm>
          <a:off x="4644008" y="3573016"/>
          <a:ext cx="4320480" cy="1483360"/>
        </p:xfrm>
        <a:graphic>
          <a:graphicData uri="http://schemas.openxmlformats.org/drawingml/2006/table">
            <a:tbl>
              <a:tblPr firstRow="1" bandRow="1">
                <a:tableStyleId>{9DCAF9ED-07DC-4A11-8D7F-57B35C25682E}</a:tableStyleId>
              </a:tblPr>
              <a:tblGrid>
                <a:gridCol w="2160240"/>
                <a:gridCol w="2160240"/>
              </a:tblGrid>
              <a:tr h="370840">
                <a:tc gridSpan="2">
                  <a:txBody>
                    <a:bodyPr/>
                    <a:lstStyle/>
                    <a:p>
                      <a:pPr algn="ctr"/>
                      <a:r>
                        <a:rPr lang="ru-RU" dirty="0" smtClean="0"/>
                        <a:t>ЮНЕСКО</a:t>
                      </a:r>
                      <a:endParaRPr lang="ru-RU" dirty="0">
                        <a:solidFill>
                          <a:schemeClr val="accent6">
                            <a:lumMod val="75000"/>
                          </a:schemeClr>
                        </a:solidFill>
                      </a:endParaRPr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ru-RU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Председатель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 err="1">
                          <a:effectLst/>
                        </a:rPr>
                        <a:t>Ткалич</a:t>
                      </a:r>
                      <a:r>
                        <a:rPr lang="ru-RU" sz="1400" kern="1200" dirty="0">
                          <a:effectLst/>
                        </a:rPr>
                        <a:t> Маргарита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Эксперт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Волобуев Михаил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0840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Количество делегатов</a:t>
                      </a:r>
                      <a:endParaRPr lang="ru-RU" sz="1100" b="1" dirty="0">
                        <a:solidFill>
                          <a:schemeClr val="tx1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kern="1200" dirty="0">
                          <a:effectLst/>
                        </a:rPr>
                        <a:t>29</a:t>
                      </a:r>
                      <a:endParaRPr lang="ru-RU" sz="1100" b="1" dirty="0">
                        <a:solidFill>
                          <a:srgbClr val="0070C0"/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7735388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User\Desktop\СПЕЦИАЛИСТ\МОДЕЛЬ ООН 2015\диплом\скачанные файлы -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4566" y="174165"/>
            <a:ext cx="7714828" cy="654217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79512" y="188640"/>
            <a:ext cx="8424936" cy="498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</a:pPr>
            <a:r>
              <a:rPr lang="ru-RU" sz="2000" b="1" dirty="0">
                <a:solidFill>
                  <a:srgbClr val="0070C0"/>
                </a:solidFill>
                <a:latin typeface="Times New Roman"/>
                <a:ea typeface="Times New Roman"/>
              </a:rPr>
              <a:t>Секретариат обеспечил тиражирование следующих материалов:</a:t>
            </a:r>
            <a:endParaRPr lang="ru-RU" b="1" dirty="0">
              <a:solidFill>
                <a:srgbClr val="0070C0"/>
              </a:solidFill>
              <a:effectLst/>
              <a:latin typeface="Times New Roman"/>
              <a:ea typeface="Times New Roman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9552" y="836712"/>
            <a:ext cx="7776864" cy="188769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algn="just">
              <a:spcBef>
                <a:spcPts val="800"/>
              </a:spcBef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Сертификат участника;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Bef>
                <a:spcPts val="800"/>
              </a:spcBef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Правила процедуры </a:t>
            </a:r>
            <a:endParaRPr lang="ru-RU" dirty="0" smtClean="0">
              <a:solidFill>
                <a:srgbClr val="000000"/>
              </a:solidFill>
              <a:latin typeface="Times New Roman"/>
              <a:ea typeface="Times New Roman"/>
            </a:endParaRPr>
          </a:p>
          <a:p>
            <a:pPr lvl="0" algn="just">
              <a:spcBef>
                <a:spcPts val="800"/>
              </a:spcBef>
              <a:spcAft>
                <a:spcPts val="0"/>
              </a:spcAft>
            </a:pPr>
            <a:r>
              <a:rPr lang="ru-RU" dirty="0" smtClean="0">
                <a:solidFill>
                  <a:srgbClr val="000000"/>
                </a:solidFill>
                <a:latin typeface="Times New Roman"/>
                <a:ea typeface="Times New Roman"/>
              </a:rPr>
              <a:t>(</a:t>
            </a: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отдельно для каждого моделируемого органа);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Bef>
                <a:spcPts val="800"/>
              </a:spcBef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Дипломы победителей;</a:t>
            </a:r>
            <a:endParaRPr lang="ru-RU" sz="1600" dirty="0" smtClean="0">
              <a:effectLst/>
              <a:latin typeface="Times New Roman"/>
              <a:ea typeface="Times New Roman"/>
            </a:endParaRPr>
          </a:p>
          <a:p>
            <a:pPr marL="342900" lvl="0" indent="-342900" algn="just">
              <a:spcBef>
                <a:spcPts val="800"/>
              </a:spcBef>
              <a:spcAft>
                <a:spcPts val="0"/>
              </a:spcAft>
              <a:buFont typeface="Symbol"/>
              <a:buChar char=""/>
            </a:pPr>
            <a:r>
              <a:rPr lang="ru-RU" dirty="0">
                <a:solidFill>
                  <a:srgbClr val="000000"/>
                </a:solidFill>
                <a:latin typeface="Times New Roman"/>
                <a:ea typeface="Times New Roman"/>
              </a:rPr>
              <a:t>Программа проведения мероприятия.</a:t>
            </a:r>
            <a:endParaRPr lang="ru-RU" sz="1600" dirty="0">
              <a:effectLst/>
              <a:latin typeface="Times New Roman"/>
              <a:ea typeface="Times New Roman"/>
            </a:endParaRPr>
          </a:p>
        </p:txBody>
      </p:sp>
      <p:pic>
        <p:nvPicPr>
          <p:cNvPr id="4098" name="Picture 2" descr="C:\Users\User\Desktop\СПЕЦИАЛИСТ\МОДЕЛЬ ООН 2015\image1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3140968"/>
            <a:ext cx="4032448" cy="302433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099" name="Picture 3" descr="C:\Users\User\Desktop\СПЕЦИАЛИСТ\МОДЕЛЬ ООН 2015\image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3212976"/>
            <a:ext cx="4018459" cy="301384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4100" name="Picture 4" descr="C:\Users\User\Desktop\СПЕЦИАЛИСТ\МОДЕЛЬ ООН 2015\image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95699" y="753059"/>
            <a:ext cx="2740003" cy="205500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</p:spTree>
    <p:extLst>
      <p:ext uri="{BB962C8B-B14F-4D97-AF65-F5344CB8AC3E}">
        <p14:creationId xmlns:p14="http://schemas.microsoft.com/office/powerpoint/2010/main" val="234324915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User\Desktop\СПЕЦИАЛИСТ\МОДЕЛЬ ООН 2015\диплом\скачанные файлы -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332656"/>
            <a:ext cx="7264830" cy="61605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332656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ctr">
              <a:spcBef>
                <a:spcPts val="800"/>
              </a:spcBef>
              <a:spcAft>
                <a:spcPts val="0"/>
              </a:spcAft>
            </a:pP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Первый рабочий день (5 декабря) начался с регистрации участников, в процессе которой все стали обладателями индивидуальных папок (программки, правила процедуры, ручки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и </a:t>
            </a:r>
            <a:r>
              <a:rPr lang="ru-RU" b="1" dirty="0" smtClean="0">
                <a:solidFill>
                  <a:srgbClr val="002060"/>
                </a:solidFill>
                <a:latin typeface="Times New Roman"/>
                <a:ea typeface="Times New Roman"/>
              </a:rPr>
              <a:t>блокноты с символикой Ростовского филиала «РГУП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», именные </a:t>
            </a:r>
            <a:r>
              <a:rPr lang="ru-RU" b="1" dirty="0" err="1">
                <a:solidFill>
                  <a:srgbClr val="002060"/>
                </a:solidFill>
                <a:latin typeface="Times New Roman"/>
                <a:ea typeface="Times New Roman"/>
              </a:rPr>
              <a:t>бейджи</a:t>
            </a:r>
            <a:r>
              <a:rPr lang="ru-RU" b="1" dirty="0">
                <a:solidFill>
                  <a:srgbClr val="002060"/>
                </a:solidFill>
                <a:latin typeface="Times New Roman"/>
                <a:ea typeface="Times New Roman"/>
              </a:rPr>
              <a:t>).</a:t>
            </a:r>
            <a:endParaRPr lang="ru-RU" sz="1600" b="1" dirty="0">
              <a:solidFill>
                <a:srgbClr val="002060"/>
              </a:solidFill>
              <a:effectLst/>
              <a:latin typeface="Times New Roman"/>
              <a:ea typeface="Times New Roman"/>
            </a:endParaRPr>
          </a:p>
        </p:txBody>
      </p:sp>
      <p:pic>
        <p:nvPicPr>
          <p:cNvPr id="5122" name="Picture 2" descr="C:\Users\User\Desktop\СПЕЦИАЛИСТ\МОДЕЛЬ ООН 2015\оон 2015\EE7A005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13" y="1844824"/>
            <a:ext cx="3708515" cy="24723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  <a:extLst/>
        </p:spPr>
      </p:pic>
      <p:pic>
        <p:nvPicPr>
          <p:cNvPr id="5124" name="Picture 4" descr="C:\Users\User\Desktop\СПЕЦИАЛИСТ\МОДЕЛЬ ООН 2015\оон 2015\EE7A025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87852" y="4751033"/>
            <a:ext cx="2676636" cy="178442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6" name="Picture 6" descr="C:\Users\User\Desktop\СПЕЦИАЛИСТ\МОДЕЛЬ ООН 2015\оон 2015\EE7A0269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08004" y="1853175"/>
            <a:ext cx="3780420" cy="2520280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3" name="Picture 3" descr="C:\Users\User\Downloads\image1.JPG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4725144"/>
            <a:ext cx="2448272" cy="1836204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5" name="Picture 5" descr="C:\Users\User\Desktop\СПЕЦИАЛИСТ\МОДЕЛЬ ООН 2015\оон 2015\EE7A0248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3861048"/>
            <a:ext cx="3336712" cy="2224475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7532539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2" descr="C:\Users\User\Desktop\СПЕЦИАЛИСТ\МОДЕЛЬ ООН 2015\диплом\скачанные файлы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126"/>
            <a:ext cx="7776864" cy="659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167209" y="286011"/>
            <a:ext cx="5124871" cy="1708160"/>
          </a:xfrm>
          <a:prstGeom prst="rect">
            <a:avLst/>
          </a:prstGeom>
          <a:ln w="38100"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Работе секций предшествовало пленарное заседание, на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котором с приветственным словом выступили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д.ф.н., проф. Власов В.И.,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к.ю.н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. Денисенко С.В. и председатели органов. </a:t>
            </a:r>
          </a:p>
          <a:p>
            <a:pPr algn="ctr"/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В качестве приглашенного гостя участников конференции поприветствовала начальник отдела по организации научной и редакционно-издательской деятельности 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Ростовского филиала «РГУП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500" dirty="0" err="1" smtClean="0">
                <a:latin typeface="Times New Roman" pitchFamily="18" charset="0"/>
                <a:cs typeface="Times New Roman" pitchFamily="18" charset="0"/>
              </a:rPr>
              <a:t>Лиманская</a:t>
            </a:r>
            <a:r>
              <a:rPr lang="ru-RU" sz="1500" dirty="0" smtClean="0">
                <a:latin typeface="Times New Roman" pitchFamily="18" charset="0"/>
                <a:cs typeface="Times New Roman" pitchFamily="18" charset="0"/>
              </a:rPr>
              <a:t> А.П.</a:t>
            </a:r>
            <a:endParaRPr lang="ru-RU" sz="15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7" name="Picture 3" descr="C:\Users\User\Desktop\СПЕЦИАЛИСТ\МОДЕЛЬ ООН 2015\оон 2015\EE7A009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2124"/>
            <a:ext cx="2648561" cy="3972841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8" name="Picture 4" descr="C:\Users\User\Desktop\СПЕЦИАЛИСТ\МОДЕЛЬ ООН 2015\оон 2015\EE7A0119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2919142"/>
            <a:ext cx="4680520" cy="3120347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46" name="Picture 2" descr="C:\Users\User\Desktop\СПЕЦИАЛИСТ\МОДЕЛЬ ООН 2015\оон 2015\EE7A0163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73086"/>
            <a:ext cx="3731928" cy="248795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9126793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9" name="Picture 5" descr="C:\Users\User\Desktop\СПЕЦИАЛИСТ\МОДЕЛЬ ООН 2015\диплом\скачанные файлы - копия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404664"/>
            <a:ext cx="7212954" cy="61165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251520" y="188640"/>
            <a:ext cx="576063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 smtClean="0">
                <a:solidFill>
                  <a:schemeClr val="accent1">
                    <a:lumMod val="75000"/>
                  </a:schemeClr>
                </a:solidFill>
              </a:rPr>
              <a:t>В конференции принимали участие студенты следующих ВУЗов:</a:t>
            </a:r>
            <a:endParaRPr lang="ru-RU" b="1" dirty="0">
              <a:solidFill>
                <a:schemeClr val="accent1">
                  <a:lumMod val="75000"/>
                </a:schemeClr>
              </a:solidFill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1527117980"/>
              </p:ext>
            </p:extLst>
          </p:nvPr>
        </p:nvGraphicFramePr>
        <p:xfrm>
          <a:off x="395536" y="980728"/>
          <a:ext cx="5328592" cy="5400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pic>
        <p:nvPicPr>
          <p:cNvPr id="1026" name="Picture 2" descr="C:\Users\User\Desktop\СПЕЦИАЛИСТ\МОДЕЛЬ ООН 2015\фото даша\image_1.jpg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332656"/>
            <a:ext cx="2886599" cy="1916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User\Desktop\СПЕЦИАЛИСТ\МОДЕЛЬ ООН 2015\фото даша\image_9 (2).jpg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2420888"/>
            <a:ext cx="2886599" cy="191688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C:\Users\User\Desktop\СПЕЦИАЛИСТ\МОДЕЛЬ ООН 2015\фото даша\image_7.jpg"/>
          <p:cNvPicPr>
            <a:picLocks noChangeAspect="1" noChangeArrowheads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2159" y="4509120"/>
            <a:ext cx="2904630" cy="1928856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1521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79512" y="188640"/>
            <a:ext cx="8712968" cy="11560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</a:pPr>
            <a:r>
              <a:rPr lang="ru-RU" sz="1600" dirty="0">
                <a:solidFill>
                  <a:srgbClr val="000000"/>
                </a:solidFill>
                <a:latin typeface="Times New Roman"/>
                <a:ea typeface="Times New Roman"/>
              </a:rPr>
              <a:t>Принимая на себя роль дипломатов - делегатов конкретных стран - участники Модели ООН обсуждали актуальнейшие проблемы современного мира, которые закреплены в качестве повестки дня в реальных органах и комитетах ООН. </a:t>
            </a:r>
            <a:endParaRPr lang="ru-RU" sz="1400" dirty="0">
              <a:effectLst/>
              <a:latin typeface="Times New Roman"/>
              <a:ea typeface="Times New Roman"/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91506580"/>
              </p:ext>
            </p:extLst>
          </p:nvPr>
        </p:nvGraphicFramePr>
        <p:xfrm>
          <a:off x="179512" y="1484784"/>
          <a:ext cx="8712968" cy="2501267"/>
        </p:xfrm>
        <a:graphic>
          <a:graphicData uri="http://schemas.openxmlformats.org/drawingml/2006/table">
            <a:tbl>
              <a:tblPr firstRow="1" firstCol="1" bandRow="1">
                <a:tableStyleId>{00A15C55-8517-42AA-B614-E9B94910E393}</a:tableStyleId>
              </a:tblPr>
              <a:tblGrid>
                <a:gridCol w="2890506"/>
                <a:gridCol w="5822462"/>
              </a:tblGrid>
              <a:tr h="357507">
                <a:tc>
                  <a:txBody>
                    <a:bodyPr/>
                    <a:lstStyle/>
                    <a:p>
                      <a:pPr marL="0" indent="0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>
                          <a:effectLst/>
                        </a:rPr>
                        <a:t>Моделируемый орган</a:t>
                      </a: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lnSpc>
                          <a:spcPct val="150000"/>
                        </a:lnSpc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>
                          <a:effectLst/>
                        </a:rPr>
                        <a:t>Повестка дня</a:t>
                      </a:r>
                      <a:endParaRPr lang="ru-RU" sz="110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882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Совет Безопасности</a:t>
                      </a:r>
                    </a:p>
                    <a:p>
                      <a:pPr marL="0" indent="0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Противодействие 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деятельности ИГИЛ</a:t>
                      </a:r>
                      <a:endParaRPr lang="ru-RU" sz="11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251882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Совет </a:t>
                      </a:r>
                      <a:r>
                        <a:rPr lang="ru-RU" sz="1400" dirty="0">
                          <a:effectLst/>
                        </a:rPr>
                        <a:t>по правам </a:t>
                      </a:r>
                      <a:r>
                        <a:rPr lang="ru-RU" sz="1400" dirty="0" smtClean="0">
                          <a:effectLst/>
                        </a:rPr>
                        <a:t>человека</a:t>
                      </a:r>
                    </a:p>
                    <a:p>
                      <a:pPr marL="0" indent="0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Правовой статус 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беженцев и проблема нелегальной миграции</a:t>
                      </a:r>
                      <a:endParaRPr lang="ru-RU" sz="11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822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Экономический </a:t>
                      </a:r>
                      <a:r>
                        <a:rPr lang="ru-RU" sz="1400" dirty="0">
                          <a:effectLst/>
                        </a:rPr>
                        <a:t>и социальный </a:t>
                      </a:r>
                      <a:r>
                        <a:rPr lang="ru-RU" sz="1400" dirty="0" smtClean="0">
                          <a:effectLst/>
                        </a:rPr>
                        <a:t>Совет</a:t>
                      </a:r>
                    </a:p>
                    <a:p>
                      <a:pPr marL="0" indent="0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Отказ 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от применения односторонних мер принуждения как средства политического и экономического воздействия</a:t>
                      </a:r>
                      <a:endParaRPr lang="ru-RU" sz="11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  <a:tr h="377822">
                <a:tc>
                  <a:txBody>
                    <a:bodyPr/>
                    <a:lstStyle/>
                    <a:p>
                      <a:pPr marL="0" indent="0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dirty="0" smtClean="0">
                          <a:effectLst/>
                        </a:rPr>
                        <a:t>ЮНЕСКО</a:t>
                      </a:r>
                    </a:p>
                    <a:p>
                      <a:pPr marL="0" indent="0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endParaRPr lang="ru-RU" sz="1100" dirty="0"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  <a:tc>
                  <a:txBody>
                    <a:bodyPr/>
                    <a:lstStyle/>
                    <a:p>
                      <a:pPr indent="450215" algn="ctr">
                        <a:spcBef>
                          <a:spcPts val="800"/>
                        </a:spcBef>
                        <a:spcAft>
                          <a:spcPts val="0"/>
                        </a:spcAft>
                      </a:pPr>
                      <a:r>
                        <a:rPr lang="ru-RU" sz="1400" b="1" dirty="0" smtClean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Проблема </a:t>
                      </a:r>
                      <a:r>
                        <a:rPr lang="ru-RU" sz="1400" b="1" dirty="0">
                          <a:solidFill>
                            <a:schemeClr val="accent3">
                              <a:lumMod val="50000"/>
                            </a:schemeClr>
                          </a:solidFill>
                          <a:effectLst/>
                        </a:rPr>
                        <a:t>обеспечения всеобщего доступа к начальному образованию и ликвидация безграмотности населения</a:t>
                      </a:r>
                      <a:endParaRPr lang="ru-RU" sz="1100" b="1" dirty="0">
                        <a:solidFill>
                          <a:schemeClr val="accent3">
                            <a:lumMod val="50000"/>
                          </a:schemeClr>
                        </a:solidFill>
                        <a:effectLst/>
                        <a:latin typeface="Calibri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/>
                </a:tc>
              </a:tr>
            </a:tbl>
          </a:graphicData>
        </a:graphic>
      </p:graphicFrame>
      <p:pic>
        <p:nvPicPr>
          <p:cNvPr id="8193" name="Picture 1" descr="C:\Users\User\Desktop\СПЕЦИАЛИСТ\МОДЕЛЬ ООН 2015\оон 2015\EE7A0346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4077072"/>
            <a:ext cx="3960440" cy="2640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194" name="Picture 2" descr="C:\Users\User\Desktop\СПЕЦИАЛИСТ\МОДЕЛЬ ООН 2015\оон 2015\EE7A0354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4077072"/>
            <a:ext cx="3960440" cy="2640293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824615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C:\Users\User\Desktop\СПЕЦИАЛИСТ\МОДЕЛЬ ООН 2015\диплом\скачанные файлы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43126"/>
            <a:ext cx="7776864" cy="659478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5156588" y="347708"/>
            <a:ext cx="3744772" cy="6162584"/>
          </a:xfrm>
          <a:prstGeom prst="rect">
            <a:avLst/>
          </a:prstGeom>
          <a:ln>
            <a:noFill/>
          </a:ln>
          <a:effectLst>
            <a:outerShdw blurRad="44450" dist="27940" dir="5400000" algn="ctr">
              <a:srgbClr val="000000">
                <a:alpha val="3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8700000"/>
            </a:lightRig>
          </a:scene3d>
          <a:sp3d>
            <a:bevelT w="190500" h="38100"/>
          </a:sp3d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wrap="square">
            <a:spAutoFit/>
          </a:bodyPr>
          <a:lstStyle/>
          <a:p>
            <a:pPr indent="450215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</a:pP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Участники мероприятия выступали от имени государств по правилам процедуры в соответствии с регламентом. 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0215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Им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была предоставлена возможность задавать друг другу вопросы, воспользоваться правом на ответ, обращаться к председателю и эксперту с конструктивными предложениями по работе органа. </a:t>
            </a:r>
            <a:endParaRPr lang="ru-RU" sz="1600" dirty="0" smtClean="0">
              <a:solidFill>
                <a:srgbClr val="002060"/>
              </a:solidFill>
              <a:latin typeface="Arial" pitchFamily="34" charset="0"/>
              <a:ea typeface="Times New Roman"/>
              <a:cs typeface="Arial" pitchFamily="34" charset="0"/>
            </a:endParaRPr>
          </a:p>
          <a:p>
            <a:pPr indent="450215" algn="just">
              <a:lnSpc>
                <a:spcPct val="150000"/>
              </a:lnSpc>
              <a:spcBef>
                <a:spcPts val="800"/>
              </a:spcBef>
              <a:spcAft>
                <a:spcPts val="0"/>
              </a:spcAft>
            </a:pPr>
            <a:r>
              <a:rPr lang="ru-RU" sz="1600" dirty="0" smtClean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Делегаты </a:t>
            </a:r>
            <a:r>
              <a:rPr lang="ru-RU" sz="1600" dirty="0">
                <a:solidFill>
                  <a:srgbClr val="002060"/>
                </a:solidFill>
                <a:latin typeface="Arial" pitchFamily="34" charset="0"/>
                <a:ea typeface="Times New Roman"/>
                <a:cs typeface="Arial" pitchFamily="34" charset="0"/>
              </a:rPr>
              <a:t>формировали свои коалиции, представляли проекты резолюций, принимали поправки и, в конечном счете, утверждали резолюцию. Также делегаты могли воспользоваться правом Вето. </a:t>
            </a:r>
            <a:endParaRPr lang="ru-RU" sz="1400" dirty="0">
              <a:solidFill>
                <a:srgbClr val="002060"/>
              </a:solidFill>
              <a:effectLst/>
              <a:latin typeface="Arial" pitchFamily="34" charset="0"/>
              <a:ea typeface="Times New Roman"/>
              <a:cs typeface="Arial" pitchFamily="34" charset="0"/>
            </a:endParaRPr>
          </a:p>
        </p:txBody>
      </p:sp>
      <p:pic>
        <p:nvPicPr>
          <p:cNvPr id="2050" name="Picture 2" descr="C:\Users\User\Desktop\СПЕЦИАЛИСТ\МОДЕЛЬ ООН 2015\фото даша\image_8 (2)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5046" y="260648"/>
            <a:ext cx="4582493" cy="3043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1" name="Picture 3" descr="C:\Users\User\Desktop\СПЕЦИАЛИСТ\МОДЕЛЬ ООН 2015\фото даша\image_6 (2)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3489664"/>
            <a:ext cx="4582493" cy="3043062"/>
          </a:xfrm>
          <a:prstGeom prst="roundRect">
            <a:avLst>
              <a:gd name="adj" fmla="val 16667"/>
            </a:avLst>
          </a:prstGeom>
          <a:ln>
            <a:noFill/>
          </a:ln>
          <a:effectLst>
            <a:outerShdw blurRad="76200" dist="38100" dir="78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contrasting" dir="t">
              <a:rot lat="0" lon="0" rev="4200000"/>
            </a:lightRig>
          </a:scene3d>
          <a:sp3d prstMaterial="plastic">
            <a:bevelT w="381000" h="114300" prst="relaxedInset"/>
            <a:contourClr>
              <a:srgbClr val="969696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28854364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250</TotalTime>
  <Words>669</Words>
  <Application>Microsoft Office PowerPoint</Application>
  <PresentationFormat>Экран (4:3)</PresentationFormat>
  <Paragraphs>122</Paragraphs>
  <Slides>12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Воздушный поток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Org inc etc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2015-12-08T07:41:20Z</dcterms:created>
  <dcterms:modified xsi:type="dcterms:W3CDTF">2015-12-15T09:20:48Z</dcterms:modified>
</cp:coreProperties>
</file>