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14" r:id="rId2"/>
    <p:sldId id="256" r:id="rId3"/>
    <p:sldId id="282" r:id="rId4"/>
    <p:sldId id="257" r:id="rId5"/>
    <p:sldId id="267" r:id="rId6"/>
    <p:sldId id="258" r:id="rId7"/>
    <p:sldId id="266" r:id="rId8"/>
    <p:sldId id="268" r:id="rId9"/>
    <p:sldId id="269" r:id="rId10"/>
    <p:sldId id="270" r:id="rId11"/>
    <p:sldId id="271" r:id="rId12"/>
    <p:sldId id="259" r:id="rId13"/>
    <p:sldId id="261" r:id="rId14"/>
    <p:sldId id="272" r:id="rId15"/>
    <p:sldId id="273" r:id="rId16"/>
    <p:sldId id="274" r:id="rId17"/>
    <p:sldId id="27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5" r:id="rId27"/>
    <p:sldId id="276" r:id="rId28"/>
    <p:sldId id="265" r:id="rId29"/>
    <p:sldId id="262" r:id="rId30"/>
    <p:sldId id="278" r:id="rId31"/>
    <p:sldId id="279" r:id="rId32"/>
    <p:sldId id="283" r:id="rId33"/>
    <p:sldId id="286" r:id="rId34"/>
    <p:sldId id="284" r:id="rId35"/>
    <p:sldId id="285" r:id="rId36"/>
    <p:sldId id="287" r:id="rId37"/>
    <p:sldId id="288" r:id="rId38"/>
    <p:sldId id="289" r:id="rId39"/>
    <p:sldId id="291" r:id="rId40"/>
    <p:sldId id="292" r:id="rId41"/>
    <p:sldId id="293" r:id="rId42"/>
    <p:sldId id="294" r:id="rId43"/>
    <p:sldId id="304" r:id="rId44"/>
    <p:sldId id="303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D4BE8-AC1B-4C9B-8CBE-A66683369BF4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5B7F3-3B79-438C-961F-2A0E55E17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7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5B7F3-3B79-438C-961F-2A0E55E17F6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8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851648" cy="5861248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В работе марафона участвовали 250 школьников г. Таганрога, Матвеево-Курганского и </a:t>
            </a:r>
            <a:r>
              <a:rPr lang="ru-RU" sz="4800" b="0" dirty="0" err="1" smtClean="0">
                <a:solidFill>
                  <a:schemeClr val="tx1"/>
                </a:solidFill>
                <a:effectLst/>
                <a:latin typeface="+mn-lt"/>
              </a:rPr>
              <a:t>Мясниковского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 районов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Ростовской области,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лицея №1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>“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Классический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>”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г. Ростов-на-Дону</a:t>
            </a:r>
            <a:endParaRPr lang="ru-RU" sz="4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3794" name="Picture 2" descr="C:\Users\Ковтун\Desktop\на сайт по марафону\DSC_4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0768" y="0"/>
            <a:ext cx="12637840" cy="83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ультимедиа\Desktop\Школа юного юриста\Презентация\IMG_46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6752" y="0"/>
            <a:ext cx="1029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692696"/>
            <a:ext cx="51125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63688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Идет подсчет  активных участников площадки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втун\Desktop\на сайт по марафону\школа юного юриста\IMG_4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077416"/>
            <a:ext cx="9361040" cy="6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80512" cy="28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756084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8690" y="53732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Участники площадки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ru-RU" sz="3600" dirty="0" smtClean="0">
                <a:solidFill>
                  <a:schemeClr val="bg1"/>
                </a:solidFill>
              </a:rPr>
              <a:t>Школа юного юриста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667" y="2420888"/>
            <a:ext cx="5898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Лингвистическая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Мультимедиа\Desktop\Лингвистическая площадка\Презентация\IMG_42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-27384"/>
            <a:ext cx="9731398" cy="6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ультимедиа\Desktop\Лингвистическая площадка\Презентация\IMG_4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9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ультимедиа\Desktop\Лингвистическая площадка\Презентация\IMG_4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9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ультимедиа\Desktop\Лингвистическая площадка\Презентация\IMG_4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34387" cy="70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ультимедиа\Desktop\Лингвистическая площадка\Презентация\IMG_4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6" y="0"/>
            <a:ext cx="11310242" cy="75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овтун\Desktop\на сайт по марафону\лингвистическая площадка\IMG_4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671" y="0"/>
            <a:ext cx="10620672" cy="70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овтун\Desktop\на сайт по марафону\лингвистическая площадка\IMG_4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2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203" y="1103986"/>
            <a:ext cx="7641451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Марафон 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Права и Здоровья</a:t>
            </a:r>
          </a:p>
          <a:p>
            <a:pPr algn="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Таганрог</a:t>
            </a:r>
          </a:p>
          <a:p>
            <a:pPr algn="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декабря 2014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Ковтун\Desktop\зме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99265"/>
            <a:ext cx="1390277" cy="20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\\10.10.1.127\входящие\femida-foto-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9078" y="2564904"/>
            <a:ext cx="3358870" cy="50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втун\Desktop\на сайт по марафону\лингвистическая площадка\IMG_4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овтун\Desktop\на сайт по марафону\лингвистическая площадка\IMG_41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65211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втун\Desktop\на сайт по марафону\лингвистическая площадка\IMG_4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овтун\Desktop\на сайт по марафону\лингвистическая площадка\IMG_4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4564" y="0"/>
            <a:ext cx="11773308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овтун\Desktop\на сайт по марафону\лингвистическая площадка\IMG_4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-99392"/>
            <a:ext cx="11988824" cy="79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овтун\Desktop\на сайт по марафону\лингвистическая площадка\IMG_43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xnik\Desktop\1111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155" y="116632"/>
            <a:ext cx="4750093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ультимедиа\Desktop\Лингвистическая площадка\Презентация\IMG_4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6" y="-315416"/>
            <a:ext cx="11794162" cy="78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631" y="2967335"/>
            <a:ext cx="727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площадка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ультимедиа\Desktop\Спортивная площадка\Презентация\DSC_42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7002">
            <a:off x="3150517" y="2498923"/>
            <a:ext cx="7192057" cy="47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ультимедиа\Desktop\Спортивная площадка\Презентация\DSC_42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9525">
            <a:off x="-440258" y="-379963"/>
            <a:ext cx="7353203" cy="48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851648" cy="5861248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В работе марафона участвовали 250 школьников г. Таганрога, Матвеево-Курганского и </a:t>
            </a:r>
            <a:r>
              <a:rPr lang="ru-RU" sz="4800" b="0" dirty="0" err="1" smtClean="0">
                <a:solidFill>
                  <a:schemeClr val="tx1"/>
                </a:solidFill>
                <a:effectLst/>
                <a:latin typeface="+mn-lt"/>
              </a:rPr>
              <a:t>Мясниковского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 районов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Ростовской области,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лицея №1 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>“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Классический</a:t>
            </a:r>
            <a:r>
              <a:rPr lang="en-US" sz="4800" b="0" dirty="0" smtClean="0">
                <a:solidFill>
                  <a:schemeClr val="tx1"/>
                </a:solidFill>
                <a:effectLst/>
                <a:latin typeface="+mn-lt"/>
              </a:rPr>
              <a:t>”</a:t>
            </a: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+mn-lt"/>
              </a:rPr>
              <a:t>г. Ростов-на-Дону</a:t>
            </a:r>
            <a:endParaRPr lang="ru-RU" sz="4800" b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1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ультимедиа\Desktop\Спортивная площадка\Презентация\DSC_4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2666">
            <a:off x="2621737" y="-833778"/>
            <a:ext cx="7560840" cy="50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втун\Desktop\на сайт по марафону\спортивная плащадка\DSC_43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2570">
            <a:off x="-1602143" y="2421031"/>
            <a:ext cx="7130362" cy="47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ультимедиа\Desktop\Спортивная площадка\Презентация\DSC_4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2816">
            <a:off x="-677015" y="1668623"/>
            <a:ext cx="765660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Мультимедиа\Desktop\Спортивная площадка\Презентация\DSC_44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58923">
            <a:off x="3782803" y="901032"/>
            <a:ext cx="7848872" cy="52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924" y="2780928"/>
            <a:ext cx="9181231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Площадка</a:t>
            </a:r>
          </a:p>
          <a:p>
            <a:pPr algn="ctr"/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z="4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Практическая юриспруденция</a:t>
            </a:r>
            <a:r>
              <a:rPr lang="en-US" sz="4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48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работала в Таганрогском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городском суде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4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втун\Desktop\на сайт по марафону\практическая юриспруденция\IMG_6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948" y="-438984"/>
            <a:ext cx="10945476" cy="72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5019042"/>
            <a:ext cx="10441160" cy="1332089"/>
            <a:chOff x="323528" y="5019042"/>
            <a:chExt cx="10441160" cy="133208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3528" y="5019042"/>
              <a:ext cx="7344816" cy="133208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0784" y="5027692"/>
              <a:ext cx="103239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Работу площадки открывали :</a:t>
              </a:r>
            </a:p>
            <a:p>
              <a:r>
                <a:rPr lang="ru-RU" sz="2000" dirty="0" smtClean="0">
                  <a:solidFill>
                    <a:schemeClr val="bg1"/>
                  </a:solidFill>
                </a:rPr>
                <a:t>директор РФ ФГБОУ ВО </a:t>
              </a:r>
              <a:r>
                <a:rPr lang="en-US" sz="2000" dirty="0" smtClean="0">
                  <a:solidFill>
                    <a:schemeClr val="bg1"/>
                  </a:solidFill>
                </a:rPr>
                <a:t>“</a:t>
              </a:r>
              <a:r>
                <a:rPr lang="ru-RU" sz="2000" dirty="0" smtClean="0">
                  <a:solidFill>
                    <a:schemeClr val="bg1"/>
                  </a:solidFill>
                </a:rPr>
                <a:t>РГУП</a:t>
              </a:r>
              <a:r>
                <a:rPr lang="en-US" sz="2000" dirty="0" smtClean="0">
                  <a:solidFill>
                    <a:schemeClr val="bg1"/>
                  </a:solidFill>
                </a:rPr>
                <a:t>”</a:t>
              </a:r>
              <a:r>
                <a:rPr lang="ru-RU" sz="2000" dirty="0" smtClean="0">
                  <a:solidFill>
                    <a:schemeClr val="bg1"/>
                  </a:solidFill>
                </a:rPr>
                <a:t> А.В.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Гаврицкий</a:t>
              </a:r>
              <a:r>
                <a:rPr lang="ru-RU" sz="2000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ru-RU" sz="2000" dirty="0" smtClean="0">
                  <a:solidFill>
                    <a:schemeClr val="bg1"/>
                  </a:solidFill>
                </a:rPr>
                <a:t>председатель Таганрогского городского суда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А.А.Калинченко</a:t>
              </a:r>
              <a:r>
                <a:rPr lang="ru-RU" sz="2000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ru-RU" sz="2000" dirty="0" smtClean="0">
                  <a:solidFill>
                    <a:schemeClr val="bg1"/>
                  </a:solidFill>
                </a:rPr>
                <a:t>прокурор г. Таганрога К.Н. Фролов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4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втун\Desktop\на сайт по марафону\практическая юриспруденция\IMG_6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12976" y="-2187624"/>
            <a:ext cx="1605915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втун\Desktop\на сайт по марафону\практическая юриспруденция\IMG_6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7623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втун\Desktop\на сайт по марафону\практическая юриспруденция\IMG_6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-339419"/>
            <a:ext cx="11161240" cy="74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втун\Desktop\на сайт по марафону\практическая юриспруденция\IMG_68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640" y="-566526"/>
            <a:ext cx="11501901" cy="7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втун\Desktop\на сайт по марафону\практическая юриспруденция\IMG_68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6144" y="-99392"/>
            <a:ext cx="10548664" cy="70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втун\Desktop\на сайт по марафону\практическая юриспруденция\IMG_68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737" y="1"/>
            <a:ext cx="104360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910" y="2780928"/>
            <a:ext cx="7573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Площадка</a:t>
            </a:r>
          </a:p>
          <a:p>
            <a:pPr algn="ctr"/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 юного юриста</a:t>
            </a:r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втун\Desktop\на сайт по марафону\практическая юриспруденция\IMG_6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-604504"/>
            <a:ext cx="11166312" cy="7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82" y="832722"/>
            <a:ext cx="10715306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Награждение победителей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активных участников марафона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роводили: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Директор РФ ФГБОУ ВО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РГУП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А.В.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Гаврицкий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ам. Главы г. Таганрога М.В.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Радомская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ач. отдела образования г. Таганрога Е.Б.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Поляниченко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прокурор г. Таганрога К.Н. Фролов</a:t>
            </a:r>
          </a:p>
        </p:txBody>
      </p:sp>
      <p:pic>
        <p:nvPicPr>
          <p:cNvPr id="11266" name="Picture 2" descr="C:\Users\Ковтун\Desktop\грамо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0198">
            <a:off x="6874879" y="4258039"/>
            <a:ext cx="1717333" cy="24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овтун\Desktop\благ письм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7781">
            <a:off x="5491650" y="4538660"/>
            <a:ext cx="1582447" cy="22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втун\Desktop\на сайт по марафону\финал\IMG_4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902" y="-990872"/>
            <a:ext cx="11773308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овтун\Desktop\на сайт по марафону\финал\IMG_44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78432"/>
            <a:ext cx="10404648" cy="69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втун\Desktop\на сайт по марафону\финал\IMG_4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1470" y="-819472"/>
            <a:ext cx="11836198" cy="78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втун\Desktop\фото Аслан\IMG_4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484869"/>
            <a:ext cx="12514302" cy="83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втун\Desktop\фото Аслан\IMG_4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12205356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втун\Desktop\фото Аслан\IMG_4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9452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Ковтун\Desktop\фото Аслан\IMG_4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" y="-29896"/>
            <a:ext cx="13276263" cy="88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втун\Desktop\фото Аслан\IMG_4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3136190" cy="87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4" y="-639816"/>
            <a:ext cx="11252478" cy="75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" y="152272"/>
            <a:ext cx="9141286" cy="1548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12" y="315813"/>
            <a:ext cx="9649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Работу площадки открывает директор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Ростовского филиала  ФГБОУ ВО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РГУП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А.В.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Гаврицкий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к.ю.н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., судья в отставке</a:t>
            </a:r>
          </a:p>
        </p:txBody>
      </p:sp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овтун\Desktop\на сайт по марафону\финал\IMG_4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13356975" cy="89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овтун\Desktop\на сайт по марафону\финал\IMG_4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96936" cy="86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овтун\Desktop\на сайт по марафону\финал\IMG_4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9592" y="-99392"/>
            <a:ext cx="12164280" cy="8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овтун\Desktop\на сайт по марафону\финал\IMG_45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ультимедиа\Desktop\Школа юного юриста\Презентация\IMG_45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льтимедиа\Desktop\Школа юного юриста\Презентация\IMG_4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6749"/>
            <a:ext cx="10281834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568952" cy="1343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21202" y="5490914"/>
            <a:ext cx="920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докладом выступает ученик 11 класса лицея №1 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Классический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города Ростова-на-Дону</a:t>
            </a:r>
            <a:endParaRPr lang="ru-RU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ультимедиа\Desktop\Школа юного юриста\Презентация\IMG_45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3471" y="22982"/>
            <a:ext cx="10257471" cy="68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ультимедиа\Desktop\Школа юного юриста\Презентация\IMG_45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1025034" cy="73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95536" y="5157192"/>
            <a:ext cx="8352928" cy="1700808"/>
            <a:chOff x="-612576" y="5243383"/>
            <a:chExt cx="8352928" cy="161461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612576" y="5243383"/>
              <a:ext cx="8064896" cy="16146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464655" y="5696748"/>
              <a:ext cx="8205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Участница викторины по праву</a:t>
              </a:r>
              <a:endParaRPr lang="ru-RU" sz="40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1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181</Words>
  <Application>Microsoft Office PowerPoint</Application>
  <PresentationFormat>Экран (4:3)</PresentationFormat>
  <Paragraphs>39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Calibri</vt:lpstr>
      <vt:lpstr>Constantia</vt:lpstr>
      <vt:lpstr>Wingdings 2</vt:lpstr>
      <vt:lpstr>Поток</vt:lpstr>
      <vt:lpstr>В работе марафона участвовали 250 школьников г. Таганрога, Матвеево-Курганского и Мясниковского районов Ростовской области,  лицея №1 “Классический”  г. Ростов-на-Дону</vt:lpstr>
      <vt:lpstr>Презентация PowerPoint</vt:lpstr>
      <vt:lpstr>В работе марафона участвовали 250 школьников г. Таганрога, Матвеево-Курганского и Мясниковского районов Ростовской области,  лицея №1 “Классический”  г. Ростов-на-Дону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Мультимедиа</dc:creator>
  <cp:lastModifiedBy>Константин</cp:lastModifiedBy>
  <cp:revision>25</cp:revision>
  <dcterms:created xsi:type="dcterms:W3CDTF">2014-12-01T09:49:13Z</dcterms:created>
  <dcterms:modified xsi:type="dcterms:W3CDTF">2014-12-16T09:35:16Z</dcterms:modified>
</cp:coreProperties>
</file>